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81F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4" autoAdjust="0"/>
    <p:restoredTop sz="94660"/>
  </p:normalViewPr>
  <p:slideViewPr>
    <p:cSldViewPr snapToGrid="0">
      <p:cViewPr varScale="1">
        <p:scale>
          <a:sx n="89" d="100"/>
          <a:sy n="89" d="100"/>
        </p:scale>
        <p:origin x="59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42.267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E3A68D-BED3-4F69-8E52-EEF3ED0BA4EA}" emma:medium="tactile" emma:mode="ink">
          <msink:context xmlns:msink="http://schemas.microsoft.com/ink/2010/main" type="writingRegion" rotatedBoundingBox="14134,4568 18395,3595 18593,4461 14332,5434">
            <msink:destinationLink direction="with" ref="{AFDE4058-9A9E-4EE0-84A5-BAA0184F7A50}"/>
          </msink:context>
        </emma:interpretation>
      </emma:emma>
    </inkml:annotationXML>
    <inkml:traceGroup>
      <inkml:annotationXML>
        <emma:emma xmlns:emma="http://www.w3.org/2003/04/emma" version="1.0">
          <emma:interpretation id="{A3984027-7137-4001-A2F6-F049D226E38C}" emma:medium="tactile" emma:mode="ink">
            <msink:context xmlns:msink="http://schemas.microsoft.com/ink/2010/main" type="paragraph" rotatedBoundingBox="14134,4568 18395,3595 18593,4461 14332,5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90A65-EDC2-46F1-B222-7D004EDE772B}" emma:medium="tactile" emma:mode="ink">
              <msink:context xmlns:msink="http://schemas.microsoft.com/ink/2010/main" type="line" rotatedBoundingBox="14134,4568 18395,3595 18593,4461 14332,5434"/>
            </emma:interpretation>
          </emma:emma>
        </inkml:annotationXML>
        <inkml:traceGroup>
          <inkml:annotationXML>
            <emma:emma xmlns:emma="http://www.w3.org/2003/04/emma" version="1.0">
              <emma:interpretation id="{F81E2D7C-C4FF-4032-BA3A-AF565343F6E8}" emma:medium="tactile" emma:mode="ink">
                <msink:context xmlns:msink="http://schemas.microsoft.com/ink/2010/main" type="inkWord" rotatedBoundingBox="14134,4568 18395,3595 18593,4461 14332,5434"/>
              </emma:interpretation>
              <emma:one-of disjunction-type="recognition" id="oneOf0">
                <emma:interpretation id="interp0" emma:lang="" emma:confidence="0.5">
                  <emma:literal>era</emma:literal>
                </emma:interpretation>
                <emma:interpretation id="interp1" emma:lang="" emma:confidence="0">
                  <emma:literal>extra</emma:literal>
                </emma:interpretation>
                <emma:interpretation id="interp2" emma:lang="" emma:confidence="0.5">
                  <emma:literal>en Ta</emma:literal>
                </emma:interpretation>
                <emma:interpretation id="interp3" emma:lang="" emma:confidence="0">
                  <emma:literal>err Ta</emma:literal>
                </emma:interpretation>
                <emma:interpretation id="interp4" emma:lang="" emma:confidence="0">
                  <emma:literal>ere Ta</emma:literal>
                </emma:interpretation>
              </emma:one-of>
            </emma:emma>
          </inkml:annotationXML>
          <inkml:trace contextRef="#ctx0" brushRef="#br0">2640 57 63 0,'0'0'220'0,"0"0"-11"16,86 4-5-16,-86-4-16 0,0 0-20 0,68-19-16 15,-34 5-14-15,-34 14-13 0,46-30-11 0,-24 15-13 0,-22 15-10 16,36-30-11-16,-36 30-7 0,28-33-6 0,-28 33-5 16,16-41-11-16,-16 41-3 0,0 0 2 15,3-47-3-15,-3 47-4 0,0 0-1 0,0 0-8 16,0 0-2-16,-36-46-5 0,36 46-1 0,0 0-1 0,-52-2-7 16,52 2-2-16,0 0 1 0,0 0-4 0,-83 44 0 15,61-20 0-15,0 1-3 0,22-25 0 16,-36 44-2-16,36-44-1 0,-19 40 3 0,19-40-1 15,-6 41-4-15,6-41-2 0,0 0 2 0,0 0 4 0,14 58-3 16,-14-58 0-16,0 0 4 0,47 29 0 0,-47-29 5 16,41 5 4-16,-41-5 0 0,0 0 13 0,80-14-2 15,-80 14 7-15,56-23 4 0,-26 7-2 0,0-3-1 16,-30 19 3-16,44-28-2 0,-44 28-7 0,36-29 2 16,-36 29-4-16,22-37-4 0,-22 37 2 0,14-33-7 15,-14 33-3-15,0 0-6 0,5-40-1 0,-5 40-5 16,0 0-9-16,0 0-9 0,0 0-10 0,0 0-8 15,0 0 0-15,0 0 1 0,0 0 7 0,0 0 3 16,0 0-2-16,0 0-1 0,0 0 4 0,0 0 1 0,0 0 3 16,0 0 1-16,0 0 8 0,0 0-2 15,0 0 1-15,0 0 1 0,0 0 4 0,0 0 1 16,0 0-2-16,0 0 1 0,0 0 1 0,0 0-4 0,0 0 5 16,0 0-1-16,86 43 1 0,-86-43-2 0,0 0 2 15,41-46 0-15,-41 46-4 0,17-34 3 16,-17 34-1-16,14-40-2 0,-14 40 1 0,8-41-1 0,-8 41 4 15,0 0 9-15,5-42 6 0,-5 42 9 0,0 0 4 16,0 0 5-16,0 0-2 0,0 0-1 0,0 0-5 16,0 0 0-16,0 0-3 0,0 0-3 0,0 0-4 15,0 0 10-15,0 0-3 0,0 0 2 0,0 0 0 16,0 0 3-16,0 0 0 0,0 0 3 0,0 0 8 16,0 0 1-16,0 0-3 0,0 0 5 0,0 0 2 15,0 0-1-15,0 0-1 0,0 0 0 0,0 0-9 16,0 0 2-16,0 0-5 0,0 0 0 0,0 0-5 15,0 0 2-15,0 0-2 0,91 53-9 0,-91-53 1 16,0 0-4-16,0 0 1 0,0 0-6 0,0 0 0 16,0 0-6-16,0 0 9 0,14 30-1 0,-14-30-3 15,0 0 1-15,0 0 0 0,0 0-1 0,0 0 0 16,0 0-9-16,0 0-9 0,0 0-18 0,0 0-16 0,0 0-19 16,0 0-25-16,0 0-27 0,0 0-43 15,0 0-43-15,0 0-44 0,0 0-36 0,0 0-191 16,0 0-511-16,0 0 226 0</inkml:trace>
          <inkml:trace contextRef="#ctx0" brushRef="#br0" timeOffset="298.9278">3219-326 84 0,'0'0'186'0,"0"0"-9"0,0 0 1 16,0 0-3-16,0 0-8 0,0 0-6 0,0 0-16 15,0 0-1-15,61 82-3 0,-61-82-7 0,24 48-1 16,-7-20-6-16,-17-28-7 0,19 42-10 16,-19-42-11-16,22 39-7 0,-22-39-5 0,22 35-10 0,-22-35-3 15,25 25 4-15,-25-25 4 0,0 0 2 0,0 0 9 16,30 18 8-16,-30-18-5 0,0 0-5 0,0 0 4 16,0 0-11-16,64-41 7 0,-64 41-7 0,33-49 0 15,-22 19-12-15,-11 30-10 0,19-67 1 0,-16 34-10 16,-3 33-20-16,5-69-20 0,-5 69-18 0,-8-56-15 15,8 56-23-15,-11-47-35 0,11 47-31 0,0 0-45 0,-16-33-46 16,16 33-39-16,0 0-36 0,0 0-200 16,0 0-514-16,0 0 227 0</inkml:trace>
          <inkml:trace contextRef="#ctx0" brushRef="#br0" timeOffset="627.7054">3401-770 66 0,'0'0'159'0,"0"0"-10"16,0 0-11-16,0 0-12 0,0 0-16 0,27 98-8 16,-5-66-20-16,3-5-22 0,3 2-24 0,21 6-34 15,1-2-33-15,-14-16-16 0,2-4-20 0,-5 2-81 16,-33-15-160-16,69 24 71 0</inkml:trace>
          <inkml:trace contextRef="#ctx0" brushRef="#br0" timeOffset="476.2221">3566-476 11 0,'0'0'205'0,"0"0"14"0,0 0 13 0,0 0 7 15,44 58-1-15,-44-58-11 0,20 51-7 0,-7-20-9 16,-13-31-16-16,22 60-15 0,-11-39-18 0,-11-21-10 16,17 52-17-16,-17-52-5 0,19 45-20 0,-19-45-12 15,17 39-15-15,-17-39-28 0,0 0-30 0,11 37-35 16,-11-37-41-16,0 0-36 0,0 0-37 0,0 0-51 16,0 0-49-16,0 0-186 0,0 0-443 0,0 0 196 0</inkml:trace>
          <inkml:trace contextRef="#ctx0" brushRef="#br0" timeOffset="954.275">3955-447 87 0,'0'0'93'0,"49"-34"6"16,-49 34 11-16,20-34 19 0,-20 34 8 0,0 0 4 15,16-47 11-15,-16 47 14 0,0 0-3 0,0 0-10 16,0 0-18-16,0 0-13 0,0 0-13 0,0 0-5 16,0 0 9-16,0 0 1 0,0 0-3 0,0 0-1 15,0 0-2-15,0 0 6 0,-85 120-8 0,77-90-8 16,8-30-4-16,-6 54-8 0,6-54-2 0,3 44-14 15,-3-44-6-15,0 0-4 0,14 58 1 0,-14-58-7 16,30 28-7-16,-30-28-1 0,41 14-7 0,-41-14-4 16,50-1-3-16,-50 1-4 0,0 0 2 0,91-27-3 0,-55 11 2 15,-36 16-20-15,30-32 1 0,-30 32-1 0,16-37-1 16,-16 37-7-16,3-56 6 0,-3 56-7 16,-14-61-11-16,14 61 5 0,-13-39-2 0,13 39-3 0,0 0 2 15,0 0-4-15,-17-36-4 0,17 36 6 0,0 0-3 16,0 0 5-16,0 0-2 0,0 0 4 0,0 0 0 15,0 0 1-15,0 0 3 0,0 0 3 0,0 0 0 16,41 116-5-16,-41-116-4 0,31 24-15 0,-31-24-11 16,38 14-19-16,-38-14-23 0,0 0-20 0,42 12-15 15,-42-12-25-15,0 0-37 0,0 0-48 0,0 0-215 16,0 0-471-16,0 0 209 0</inkml:trace>
          <inkml:trace contextRef="#ctx0" brushRef="#br0" timeOffset="-2021.4634">2 182 56 0,'0'0'65'0,"0"0"-3"16,0 0-22-16,0 0 0 0,0 0 10 0,0 0-14 15,0 0 6-15,0 0-6 0,0 0 1 0,0 0 6 16,0 0 1-16,0 0-8 0,0 0 2 0,0 0 7 16,0 0-10-16,0 0-3 0,0 0-1 0,0 0 2 15,0 0 1-15,0 0-2 0,0 0-11 0,0 0 20 16,0 0 9-16,0 0 3 0,0 0 0 0,0 0 2 0,0 0-2 15,0 0-8-15,0 0 3 0,0 0 2 0,0 0 5 16,0 0 0-16,0 0-2 0,0 0 2 16,3-66-4-16,-3 66 5 0,0 0 0 0,0 0 3 0,0 0-2 15,0 0-9-15,0 0 13 0,0 0-8 0,0 0 5 16,-8-57 6-16,8 57-1 0,0 0 0 0,0 0 0 16,0 0 1-16,0 0-2 0,0 0-1 0,0 0-6 15,5-41 2-15,-5 41-8 0,0 0 0 0,0 0-6 16,0 0-3-16,0 0-7 0,0 0-4 0,0 0-7 15,0 0 1-15,0 0-1 0,0 0-3 0,0 0 1 16,0 0 0-16,34 156-2 0,-32-100 2 0,12 0-1 16,-6-17 0-16,9 16-3 0,-3 3 0 0,-1-7 0 15,-2-16-3-15,-2 0-3 0,7-1 2 0,-2 1-3 16,-14-35 3-16,25 50 1 0,-25-50-2 16,25 31 1-16,-25-31 10 0,24 16 1 0,-24-16 8 0,0 0-2 15,0 0-2-15,0 0-2 0,86-45-3 0,-64 16 1 0,3-25-1 16,-3 3 0-16,-8 19-7 0,-1-30-4 0,-2 9 10 15,-2-5-5-15,-4-1-4 0,-2 1 0 16,-6 20-3-16,3 38-2 0,-3-60-1 0,3 60 2 0,-5-55 0 16,5 55 0-16,-8-33-6 0,8 33 0 0,0 0-2 15,0 0-10-15,0 0-8 0,-17-38-33 0,17 38-30 16,0 0-37-16,0 0-35 0,0 0-25 0,0 0-42 16,0 0-34-16,0 0-161 0,0 0-451 0,0 0 200 15</inkml:trace>
          <inkml:trace contextRef="#ctx0" brushRef="#br0" timeOffset="-1689.8628">865 319 74 0,'0'0'203'15,"6"-71"3"-15,-6 71-15 0,0 0-1 0,-11-50 2 0,11 50-12 16,0 0-13-16,0 0-16 0,-20-30-13 15,20 30-13-15,0 0-14 0,0 0-9 0,0 0-12 0,0 0-8 16,0 0-7-16,0 0-9 0,0 0-3 0,0 0-9 16,0 0-5-16,0 0-5 0,0 0-1 0,17 134-6 15,8-107 0-15,-25-27-7 0,44 49 1 0,-22-21 4 16,0-3-3-16,-22-25-3 0,30 42 0 0,-30-42 1 16,17 42-1-16,-17-42 4 0,-3 51 8 0,3-51 3 15,-28 48 0-15,1-21 0 0,-1-3-3 0,-8-1-2 16,-2-4-2-16,2 1-6 0,-22-5 2 0,22-6-8 15,36-9-13-15,-47 5-17 0,47-5-17 0,0 0-29 16,0 0-34-16,-63-13-36 0,63 13-43 0,0 0-43 16,-8-41-54-16,8 41-144 0,0 0-437 15,0 0 195-15</inkml:trace>
          <inkml:trace contextRef="#ctx0" brushRef="#br0" timeOffset="-1186.7656">1055 315 87 0,'0'0'214'0,"0"0"4"0,0 0-3 0,0 0-3 16,69 13-12-16,-69-13-19 0,0 0-16 0,58-12-13 15,-58 12-17-15,41-20-8 0,-41 20-12 0,42-19-8 16,-42 19-7-16,33-32-13 0,-33 32-6 0,25-33-8 16,-25 33-6-16,13-31-5 0,-13 31-5 0,0 0-6 15,0 0-3-15,-2-50-4 0,2 50-10 0,0 0-2 16,0 0 2-16,0 0-8 0,-44-33-9 0,44 33 1 15,0 0-2-15,0 0-1 0,0 0-1 0,-78 23-4 16,78-23 0-16,-35 31-1 0,35-31-1 0,-33 46 1 16,19-13-2-16,14-33-1 0,-22 62 0 0,16-31 0 15,6-31 4-15,0 46-5 0,0-46-2 16,0 0 2-16,19 61-2 0,-19-61 2 0,31 29-1 0,-31-29 2 16,47 9 0-16,-47-9-3 0,71-6 0 0,-71 6 2 15,72-20 0-15,-36 4 1 0,-3-2 2 0,-3-4 2 0,3-5 1 16,-8 5 0-16,-25 22-2 0,33-38 3 0,-19 8-2 15,-14 30-2-15,22-51-1 0,-17 20-3 16,-5 31 3-16,-2-70 1 0,2 70-6 0,-3-65 2 0,3 65 1 16,-6-39-2-16,6 39-2 0,0 0 1 0,0 0-2 15,-5-45 1-15,5 45-4 0,0 0 0 0,0 0-1 16,0 0 2-16,0 0-3 0,0 0 4 0,0 0 1 16,0 0-2-16,0 0 0 0,0 0 9 0,85 103 1 15,-68-79 5-15,2 4-2 0,-19-28 3 0,33 38-1 16,-5-18 3-16,-1 3-7 0,-27-23 6 0,42 38-3 15,-42-38 1-15,41 29-2 0,-41-29-7 0,33 28-10 16,-33-28-17-16,25 19-17 0,-25-19-21 0,0 0-29 16,0 0-38-16,0 0-39 0,0 0-44 0,47 3-234 15,-47-3-480-15,0 0 212 0</inkml:trace>
          <inkml:trace contextRef="#ctx0" brushRef="#br0" timeOffset="-760.0019">2381-399 14 0,'0'0'211'0,"0"0"3"0,0 0-9 0,-94 2-11 16,94-2-18-16,-60 30-17 0,60-30-17 0,-44 34-10 16,27-16-16-16,17-18-8 0,-17 44-9 0,17-44-9 15,-2 62-8-15,2-62-9 0,22 62-9 0,-6-33-3 16,6 1-3-16,0-4-8 0,-22-26-5 0,53 45-2 15,-23-24-7-15,0 0-2 0,1-3-1 0,-31-18-6 16,47 32-1-16,-47-32-6 0,35 29 2 0,-35-29-7 0,25 27 1 16,-25-27 6-16,0 0 0 0,6 39 9 15,-6-39 6-15,0 0-2 0,0 0-5 0,-53 57 1 0,26-40-6 16,27-17 1-16,-53 29-6 0,53-29-13 0,-44 19-26 16,44-19-33-16,-44 1-38 0,44-1-61 0,0 0-46 15,-44-31-194-15,44 31-423 0,-16-38 188 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07.020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12A725-1920-4B80-80AB-FF5C9DADDD56}" emma:medium="tactile" emma:mode="ink">
          <msink:context xmlns:msink="http://schemas.microsoft.com/ink/2010/main" type="inkDrawing" rotatedBoundingBox="5837,7860 12834,6100 12872,6254 5876,8014" shapeName="Other">
            <msink:destinationLink direction="with" ref="{2098CC76-1727-4695-A38C-C4313FD9F9DA}"/>
            <msink:destinationLink direction="with" ref="{9EE4730C-E5EE-4C82-A0D7-9BB481362110}"/>
          </msink:context>
        </emma:interpretation>
      </emma:emma>
    </inkml:annotationXML>
    <inkml:trace contextRef="#ctx0" brushRef="#br0">6910 0 70 0,'0'0'172'0,"0"0"-3"0,0 0-9 0,0 0-4 16,0 0-11-16,0 0-3 0,0 0-6 0,0 0-13 15,0 0-13-15,0 0-3 0,0 0-12 0,0 0-10 16,0 0-7-16,0 0-5 0,0 0-2 0,0 0-8 0,-127 41-10 15,94-26 0-15,-5 3-6 0,-1 0-9 0,-13 7 0 16,-6-3-4-16,3 0-6 0,-6 3-1 0,-11-1-4 16,-5-4 1-16,5 4-6 0,-8 0-5 0,-2 3 4 15,-9-2-3-15,-8 4-1 0,-9-2 0 0,1 0-2 16,-6 1-2-16,2 0-1 0,-4 0 0 0,-7-4-1 16,1 0-1-16,-3 5-2 0,-5-1 4 0,2 1-1 15,-6 0-1-15,4 4-5 0,-1-4 2 0,-10-1 2 16,8 4-2-16,-4 0 0 0,1 0-2 0,0-5 1 15,3 2 5-15,5 2-3 0,-2-9-1 0,2 7 0 16,-3 3-3-16,4-4 4 0,7-2-1 0,1-3-2 16,2 0-2-16,8 4 2 0,-2-1-4 0,5-4 6 0,9 2 0 15,-3 1 3-15,2 2-5 0,-2-5 0 16,3 6-3-16,-1 1 6 0,3 0 0 0,1-3 1 16,4 2 1-16,-1 0 1 0,4-6 0 0,3 6-5 0,1-3 4 15,-1 2-5-15,0-2 3 0,3 2 1 0,0-6 3 16,6 0-6-16,0 6 2 0,-1-4-2 0,9 2 2 15,0-3-1-15,5-4-3 0,6 4-1 0,17-13 3 16,-4 1 4-16,4 2 8 0,38-12-2 0,-55 19 1 16,55-19 2-16,-36 18 2 0,36-18-3 0,0 0 4 15,0 0-8-15,0 0 3 0,-31 15-1 0,31-15 1 16,0 0-3-16,0 0-2 0,0 0-5 0,0 0 3 16,0 0-9-16,0 0-17 0,0 0-19 0,0 0-29 0,0 0-23 15,0 0-32-15,0 0-27 0,105 18-26 16,-105-18-179-16,0 0-382 0,0 0 169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24.341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F0DFF9-3DE3-4892-88B4-79A7CEAF7697}" emma:medium="tactile" emma:mode="ink">
          <msink:context xmlns:msink="http://schemas.microsoft.com/ink/2010/main" type="writingRegion" rotatedBoundingBox="19253,5609 19840,5609 19840,6789 19253,6789"/>
        </emma:interpretation>
      </emma:emma>
    </inkml:annotationXML>
    <inkml:traceGroup>
      <inkml:annotationXML>
        <emma:emma xmlns:emma="http://www.w3.org/2003/04/emma" version="1.0">
          <emma:interpretation id="{5A3FB9C1-149E-4035-9C1E-75154254DFAF}" emma:medium="tactile" emma:mode="ink">
            <msink:context xmlns:msink="http://schemas.microsoft.com/ink/2010/main" type="paragraph" rotatedBoundingBox="19253,5609 19840,5609 19840,6789 19253,6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B7B319-5338-4B8E-92B4-7F1F2A294991}" emma:medium="tactile" emma:mode="ink">
              <msink:context xmlns:msink="http://schemas.microsoft.com/ink/2010/main" type="line" rotatedBoundingBox="19253,5609 19840,5609 19840,6789 19253,6789"/>
            </emma:interpretation>
          </emma:emma>
        </inkml:annotationXML>
        <inkml:traceGroup>
          <inkml:annotationXML>
            <emma:emma xmlns:emma="http://www.w3.org/2003/04/emma" version="1.0">
              <emma:interpretation id="{B113E1B6-0CB3-4AD7-A926-38DEB133566F}" emma:medium="tactile" emma:mode="ink">
                <msink:context xmlns:msink="http://schemas.microsoft.com/ink/2010/main" type="inkWord" rotatedBoundingBox="19253,5609 19840,5609 19840,6789 19253,6789">
                  <msink:destinationLink direction="from" ref="{9D3C6109-1B47-4BC8-9BD4-F77D2CD7AD4D}"/>
                </msink:context>
              </emma:interpretation>
              <emma:one-of disjunction-type="recognition" id="oneOf0">
                <emma:interpretation id="interp0" emma:lang="" emma:confidence="0.5">
                  <emma:literal>\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19 101 67 0,'0'0'122'0,"0"0"-2"16,0 0-7-16,0 0-12 0,0 0-6 15,0 0-2-15,0 0 7 0,0 0-4 0,0 0-11 0,0 0 2 16,0 0-4-16,0 0-1 0,0 0-1 0,0 0-4 15,-11-65-1-15,11 65-1 0,0 0-7 0,0 0 0 16,0 0-5-16,0 0-10 0,0 0 1 0,0 0 1 16,0 0-7-16,0 0-2 0,0 0-5 0,0 0 1 15,0 0 1-15,0 0-6 0,0 0 3 0,0 0 0 16,0 0-2-16,0 0-1 0,-11-39 2 0,11 39-5 16,0 0 0-16,0 0-4 0,0 0-2 0,0 0 3 15,0 0-6-15,0 0 2 0,0 0-3 0,0 0 1 16,0 0-2-16,0 0-3 0,0 0-6 0,0 0 3 15,0 0-3-15,0 0-3 0,0 0-2 0,0 0 1 16,0 0 4-16,0 0 1 0,0 0-1 0,0 0 0 16,0 0 2-16,0 0-4 0,0 0 0 0,0 0-1 0,0 0-1 15,0 0 3-15,0 0-5 0,0 0 4 0,0 0-1 16,0 0 2-16,0 0-5 0,0 0-3 0,0 0 2 16,0 0 2-16,0 0-1 0,0 0 0 15,0 0-4-15,0 0 1 0,0 0 1 0,0 0-1 0,0 0 2 16,0 0 1-16,0 0-4 0,0 0 3 0,0 0-2 15,0 0-1-15,0 0 1 0,0 0 2 0,0 0-3 16,0 0 4-16,0 0-4 0,0 0 1 0,0 0 4 16,0 0-4-16,0 0 0 0,0 0 7 0,0 0-3 15,0 0 7-15,0 0-3 0,0 0 0 0,0 0 4 16,0 0 1-16,0 0-2 0,0 0 3 0,0 0-6 16,0 0-1-16,0 0-3 0,0 0 2 0,0 0-2 15,0 0 1-15,0 0-3 0,0 0 3 0,0 0-4 16,0 0 5-16,0 0-6 0,0 0-2 0,0 0 3 0,0 0-3 15,0 0-3-15,0 0 1 0,0 0 0 16,0 0-1-16,0 0 4 0,0 0 1 0,0 0-2 16,0 0 2-16,0 0 6 0,0 0 2 0,0 0 1 15,0 0-3-15,0 0 6 0,0 0-4 0,0 0 4 0,0 0-7 16,0 0 0-16,0 0 1 0,0 0-3 16,0 0-1-16,0 0 4 0,0 0-3 0,0 0-7 15,0 0 4-15,0 0-3 0,0 0 5 0,0 0-4 0,0 0-1 16,0 0 0-16,0 0 0 0,0 0-1 0,0 0-1 15,0 0 1-15,0 0 0 0,0 0 1 0,0 0 0 16,0 0-4-16,0 0 7 0,0 0 1 0,0 0-3 16,0 0 5-16,0 0-10 0,0 0 4 0,0 0 4 15,0 0 2-15,0 0 0 0,0 0 3 16,0 0-5-16,0 0 0 0,0 0-1 0,0 0 0 16,0 0 0-16,0 0 1 0,0 0-3 0,0 0 2 0,0 0 0 15,0 0-1-15,0 0 3 0,0 0-5 0,0 0 3 16,0 0 0-16,0 0 2 0,0 0-3 0,0 0 2 15,0 0 0-15,0 0-1 0,0 0-3 0,0 0-1 16,0 0-4-16,0 0 0 0,0 0 4 0,0 0-2 16,0 0-1-16,0 0 3 0,0 0 5 0,0 0-8 15,0 0 2-15,0 0 1 0,0 0-1 0,74 122-2 0,-46-74 6 16,-3 6-3-16,2-4-5 0,4 6 7 16,-1 7 2-16,0 3-2 0,1-3 1 0,-1 3 1 15,-2-2-3-15,2 2 1 0,-5-4-4 0,2-4 3 16,1-5-3-16,-12-16 7 0,6 14-1 0,-8-21-4 0,3 4-2 15,-1-5 4-15,-16-29 0 0,22 39-3 0,-22-39 3 16,20 37-3-16,-20-37 0 0,0 0 1 0,16 32-3 16,-16-32 3-16,0 0 0 0,0 0 1 0,0 0-2 15,0 0 3-15,0 0-4 0,0 0 2 0,0 0-1 16,0 0-2-16,0 0 4 0,0 0 1 0,0 0-6 16,0 0 6-16,0 0 0 0,0 0-6 0,0 0 8 15,0 0-5-15,0 0-2 0,0 0-2 0,0 0 4 16,0 0 2-16,0 0-2 0,0 0-7 0,0 0 1 15,0 0-4-15,0 0-2 0,0 0-1 0,0 0-6 16,0 0-5-16,0 0-8 0,0 0-10 0,0 0-13 16,0 0-17-16,0 0-32 0,0 0-31 0,0 0-34 15,0 0-36-15,0 0-45 0,0 0-180 0,0 0-466 16,0 0 207-16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26.032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D3C6109-1B47-4BC8-9BD4-F77D2CD7AD4D}" emma:medium="tactile" emma:mode="ink">
          <msink:context xmlns:msink="http://schemas.microsoft.com/ink/2010/main" type="inkDrawing" rotatedBoundingBox="19596,6758 25085,5083 25206,5479 19717,7155" semanticType="callout" shapeName="Other">
            <msink:sourceLink direction="to" ref="{1D3D01A3-61DF-4D0B-91E2-97481EB36024}"/>
            <msink:sourceLink direction="from" ref="{B113E1B6-0CB3-4AD7-A926-38DEB133566F}"/>
          </msink:context>
        </emma:interpretation>
      </emma:emma>
    </inkml:annotationXML>
    <inkml:trace contextRef="#ctx0" brushRef="#br0">68 1804 121 0,'0'0'160'0,"0"0"0"0,0 0-6 16,0 0-3-16,-71 10-2 0,71-10-6 0,0 0-1 15,0 0-8-15,0 0-1 0,0 0-11 0,0 0-8 0,0 0-3 16,0 0-8-16,0 0-6 0,0 0-6 0,0 0-6 16,0 0-8-16,0 0 2 0,0 0-9 0,0 0-6 15,0 0 2-15,0 0-2 0,0 0-8 0,0 0 0 16,0 0-5-16,140-29 0 0,-96 18-2 0,-2 4-4 16,24-4 2-16,-3-4-5 0,6-7-5 0,3 7-1 15,2-7-2-15,3-2-3 0,3 4-1 0,0-2 8 16,11 3-14-16,0-9-1 0,11 2 1 0,0 0-3 15,3-6-6-15,-3 4-1 0,8-1-1 0,3 1 0 16,-3 1 0-16,-2-2-5 0,-1-4 2 0,4 4-4 16,-4-3 1-16,-5 3 7 0,-3 5-5 0,6 3-1 15,0-4-1-15,2-3 1 0,3 3 0 0,1-2 3 0,-4 0-6 16,-2 5-2-16,5-12 5 0,3 10 1 16,0-4-5-16,-5 2 1 0,2-6-3 0,3 2-1 15,-6 1 2-15,1-9 2 0,-12 14-5 0,4-1 3 0,-9 0 2 16,5-2-2-16,-8 5-3 0,3-3 1 0,-8 1 3 15,2 0 5-15,-8 6-9 0,3-1 2 0,-2-5-1 16,-7 6 2-16,-7-1-3 0,-7 0-3 0,-15 9 3 16,-1-1 3-16,1-5-6 0,-42 16 1 0,66-23 0 15,-66 23 6-15,35-16-4 0,-35 16-1 0,31-13-1 16,-31 13 1-16,0 0-1 0,33-19 0 0,-33 19 7 16,0 0-4-16,0 0-1 0,0 0 3 0,0 0 2 15,0 0 0-15,30-22 1 0,-30 22-3 0,0 0 0 16,0 0-1-16,0 0 2 0,0 0-6 0,0 0 6 15,0 0-6-15,0 0-3 0,0 0 11 0,0 0-6 16,0 0 1-16,0 0-4 0,0 0 3 0,0 0 3 16,0 0-9-16,0 0 6 0,0 0 0 0,0 0-2 0,0 0 7 15,0 0-7-15,0 0-1 0,0 0 3 0,0 0 8 16,0 0-8-16,0 0 3 0,0 0 2 16,0 0-2-16,0 0 6 0,0 0 3 0,0 0 1 0,0 0 1 15,0 0 3-15,0 0 3 0,0 0 3 0,0 0-1 16,0 0 7-16,0 0 9 0,0 0 8 0,0 0 2 15,0 0 14-15,0 0-15 0,0 0 6 0,0 0-5 16,0 0-7-16,0 0 0 0,0 0-1 0,0 0-10 16,0 0 9-16,0 0-8 0,0 0 5 0,0 0 4 15,-16-66-11-15,16 66-5 0,0 0-6 0,-11-64 8 16,11 64-4-16,-3-39-3 0,3 39-1 0,0 0-1 16,-3-50-6-16,3 50-1 0,0 0 3 0,0 0 1 15,0 0 0-15,-3-52-9 0,3 52 9 0,0 0 0 0,0 0 0 16,0 0-6-16,0 0 5 0,0 0-1 15,0 0-5-15,0 0 0 0,0 0 6 0,0 0 3 16,0 0-7-16,-8-37 14 0,8 37-16 0,0 0 4 0,0 0-4 16,0 0-3-16,0 0-3 0,0 0-1 0,0 0 0 15,0 0 7-15,0 0 9 0,0 0-9 16,0 0 14-16,0 0-14 0,0 0-4 0,0 0 0 0,0 0 2 16,0 0-1-16,0 0-1 0,0 0-3 0,0 0 1 15,0 0 2-15,0 0 2 0,0 0-5 16,0 0 2-16,0 0-1 0,0 0-1 0,0 0-3 0,0 0 9 15,0 0-4-15,0 0 2 0,0 0-4 0,0 0 5 16,0 0-10-16,0 0 7 0,0 0-5 0,0 0 0 16,0 0 3-16,0 0 6 0,0 0-7 0,0 0 5 15,0 0-5-15,-27-30 5 0,27 30-4 0,0 0 4 16,0 0-4-16,0 0 1 0,0 0-1 0,0 0 1 0,0 0 1 16,0 0 0-16,0 0-4 0,0 0-2 0,0 0 2 15,0 0 0-15,-42-11-1 0,42 11-1 16,0 0-3-16,0 0 7 0,0 0-6 0,-60 48 4 0,60-48 3 15,-31 49-3-15,15-19 0 0,-1 4-4 0,3 3 4 16,-2-1-2-16,5 3 4 0,11-39-11 0,-14 68-3 16,14-68 2-16,-17 43-4 0,17-43-7 0,-5 36-3 15,5-36-4-15,0 0-12 0,0 0 8 0,0 0-5 16,0 0 5-16,0 0-3 0,0 0-2 0,0 0-6 16,0 0-6-16,0 0 11 0,0 0-10 0,0 0 2 15,0 0 7-15,39-120-2 0,-39 120 4 0,0-63-3 16,0 63-2-16,-3-54 7 0,3 54 2 0,0-54 4 15,0 54 4-15,0 0 4 0,-8-45 2 0,8 45-1 0,0 0 5 16,0 0 2-16,0 0 2 0,-6-43 0 16,6 43-2-16,0 0 6 0,0 0-1 0,0 0 1 15,0 0-3-15,0 0 9 0,0 0-7 0,0 0 7 0,0 0-3 16,0 0 2-16,0 0-6 0,0 0 9 0,110 72-3 16,-110-72-5-16,53 30-16 0,-18-14-22 0,-35-16-36 15,53 29-48-15,-28-16-53 0,-25-13-45 0,0 0-271 16,52 25-539-16,-52-25 238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28.304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E84D16-E5C9-4A37-B721-940FC94B1A7D}" emma:medium="tactile" emma:mode="ink">
          <msink:context xmlns:msink="http://schemas.microsoft.com/ink/2010/main" type="writingRegion" rotatedBoundingBox="21116,6991 22977,5967 23483,6885 21622,7910"/>
        </emma:interpretation>
      </emma:emma>
    </inkml:annotationXML>
    <inkml:traceGroup>
      <inkml:annotationXML>
        <emma:emma xmlns:emma="http://www.w3.org/2003/04/emma" version="1.0">
          <emma:interpretation id="{A5C7822F-5BBE-4DEC-87E9-296C908804AF}" emma:medium="tactile" emma:mode="ink">
            <msink:context xmlns:msink="http://schemas.microsoft.com/ink/2010/main" type="paragraph" rotatedBoundingBox="21116,6991 22977,5967 23483,6885 21622,7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9554E8-ECA9-4ED3-AEA5-175AD974ACAB}" emma:medium="tactile" emma:mode="ink">
              <msink:context xmlns:msink="http://schemas.microsoft.com/ink/2010/main" type="line" rotatedBoundingBox="21116,6991 22977,5967 23483,6885 21622,7910"/>
            </emma:interpretation>
          </emma:emma>
        </inkml:annotationXML>
        <inkml:traceGroup>
          <inkml:annotationXML>
            <emma:emma xmlns:emma="http://www.w3.org/2003/04/emma" version="1.0">
              <emma:interpretation id="{3C11B5CC-EBFE-4112-B53C-3C8666D3259B}" emma:medium="tactile" emma:mode="ink">
                <msink:context xmlns:msink="http://schemas.microsoft.com/ink/2010/main" type="inkWord" rotatedBoundingBox="21116,6991 22977,5967 23483,6885 21622,79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600-131 22 0,'0'0'200'0,"0"0"-2"0,0 0-10 0,-33-67-5 0,33 67-15 15,0 0-9-15,-46-10-8 0,46 10-15 0,0 0-10 16,0 0-6-16,-80 39-11 0,80-39-10 0,-33 32-10 15,33-32-7-15,-20 33-5 0,20-33-8 0,-8 33-1 16,8-33-9-16,0 0-3 0,0 0-2 0,44 61-1 16,-44-61-6-16,52 29 0 0,-21-13 2 0,5-3 0 15,-36-13-4-15,71 27 0 0,-40-11-5 0,-31-16 2 16,55 20 5-16,-55-20 0 0,30 25-2 0,-30-25 4 16,22 30-1-16,-22-30 4 0,0 0-5 0,-5 47-3 15,5-47-6-15,0 0 0 0,-50 61-1 0,25-40-6 0,25-21-7 16,-38 25-6-16,38-25-11 0,-39 13-21 15,39-13-27-15,-41 9-37 0,41-9-58 0,0 0-45 16,0 0-57-16,-64-45-215 0,64 45-490 0,-11-55 217 0</inkml:trace>
          <inkml:trace contextRef="#ctx0" brushRef="#br0" timeOffset="860.615">700-101 64 0,'0'0'209'0,"0"0"-5"0,0 0-4 16,-77-10-2-16,77 10-1 0,0 0-11 0,0 0-11 15,0 0-10-15,0 0-9 0,0 0-14 0,-39-13-8 16,39 13-16-16,0 0-5 0,0 0-15 0,0 0-8 15,0 0-14-15,0 0-6 0,96-47-8 16,-60 32-4-16,3 2-8 0,2 0-6 0,17-10-4 16,-6-1 0-16,-10 9-6 0,-6-5 2 0,24-4 6 0,-24 4 11 15,19-11 4-15,-19 13 5 0,-6 0-1 0,-30 18 13 16,42-23-17-16,-42 23-4 0,30-17-9 0,-30 17-1 16,0 0 9-16,0 0-6 0,0 0-1 0,0 0-5 15,0 0-9-15,0 0-14 0,0 0-20 0,0 0-20 16,0 0-37-16,0 0-36 0,0 0-59 0,0 0-66 15,0 0-57-15,-99 61-206 0,68-41-523 0,-7 1 231 0</inkml:trace>
          <inkml:trace contextRef="#ctx0" brushRef="#br0" timeOffset="380.5589">769-169 182 0,'0'0'248'0,"0"0"-9"0,0 0-23 0,0 0-15 16,0 0-18-16,38-40-24 0,-38 40-13 0,36-20-17 16,-36 20-8-16,52-31-15 0,-21 12-10 0,-1 4-18 0,6-1-12 15,0 1-15-15,-36 15-10 0,58-24-25 16,-58 24-28-16,44-20-18 0,-44 20-14 0,0 0-13 16,30-15 7-16,-30 15 0 0,0 0-7 0,0 0 2 15,0 0 11-15,0 0-3 0,0 0-2 0,0 0 16 0,0 0-1 16,0 0 12-16,0 0 2 0,0 0 16 15,-154 15 0-15,154-15 18 0,0 0 3 16,-61 2 17-16,61-2 14 0,0 0 0 0,0 0 24 0,-55-4 6 0,55 4 11 16,0 0 11-16,0 0 6 0,-36-14 9 15,36 14 11-15,0 0-5 0,0 0 9 0,0 0-3 0,0 0-18 16,0 0-4-16,0 0-6 0,0 0-15 16,0 0-4-16,0 0 6 0,0 0-6 0,8 70-2 0,-8-70-8 15,39 68-3-15,-14-14-11 0,-3-21-4 0,5 19-5 16,-5-17-4-16,9 16-25 0,5 1-19 0,-9-3-30 15,-5 4-30-15,3 1-26 0,-11-16-41 0,8 15-50 16,-8-17-37-16,-1-7-42 0,-13-29-245 0,14 53-542 0,-14-53 240 16</inkml:trace>
          <inkml:trace contextRef="#ctx0" brushRef="#br0" timeOffset="-649.8317">-593 295 127 0,'0'0'165'0,"0"0"-4"0,0 0-7 0,0 0-4 15,0 0-6-15,0 0-6 0,0 0-1 0,0 0-10 16,0 0 4-16,-11-67-4 0,11 67-14 0,0 0-15 15,0 0-6-15,0 0 3 0,0 0-3 0,0 0 2 16,0 0 3-16,0 0 3 0,33 175-7 0,-16-119-3 16,2 3-13-16,-3 9 1 0,7-4-8 0,-4-5-8 15,0 2-7-15,6-2-3 0,-3-6-8 0,-5-18 3 16,2 0-13-16,-5-6 2 0,-14-29-6 0,27 59-6 16,-10-32-5-16,-17-27-2 0,22 36-18 0,-22-36-10 15,0 0-19-15,0 0-8 0,19 28-9 0,-19-28-10 0,0 0-24 16,0 0-18-16,0 0-16 0,0 0-14 0,0 0 3 15,0 0-9-15,0 0 7 0,-50-141-2 16,31 106 0-16,-6-14 4 0,9 13 18 0,-12-13 11 0,12 13 10 16,-9-14 8-16,8 21 14 0,4-5 13 0,13 34 12 15,-34-62 11-15,23 41 21 0,11 21 6 0,-13-56 1 16,4 27-3-16,9 29 17 0,-8-54 3 0,8 54 1 16,-5-46 14-16,5 46 3 0,11-70 8 0,-9 37 1 15,-2 33 7-15,25-63 5 0,-11 35 8 0,5-2 5 16,-19 30 10-16,36-44 5 0,-14 22-1 0,3 1-1 15,-25 21-9-15,36-18-5 0,-36 18-6 0,0 0-6 16,55 0 0-16,-55 0-8 0,0 0-1 0,50 42 0 16,-50-42-8-16,22 40 0 0,-14-7-3 0,-8-33-4 0,8 71-2 15,-11-38-2-15,3-33-1 0,-13 67-3 16,-1-35-4-16,14-32-5 0,-31 62 3 0,9-38-9 16,0 3-2-16,22-27-11 0,-35 32-11 0,35-32-14 0,-36 22-8 15,36-22-20-15,-36 10-18 0,36-10-17 0,0 0-27 16,0 0-15-16,0 0-33 0,0 0-164 0,0 0-360 15,0 0 159-15</inkml:trace>
          <inkml:trace contextRef="#ctx0" brushRef="#br0" timeOffset="-283.6435">135 0 140 0,'0'0'200'0,"0"0"-17"16,0 0-3-16,0 0-8 0,0 0-2 0,-88 49-3 0,88-49-11 15,-20 51-7-15,20-51-11 0,-11 56-13 16,11-20-8-16,0-36-10 0,3 64-10 0,-3-64-5 16,14 43-8-16,-14-43-2 0,33 43-7 0,-33-43-12 0,33 26 0 15,-33-26-5-15,41 11 1 0,-41-11-3 0,0 0-5 16,69-11 0-16,-69 11 3 0,50-34-1 0,-50 34 4 15,33-43 7-15,-22 22-6 0,-11 21-3 0,8-53-7 16,-8 53 2-16,0 0-5 0,-19-78-8 0,2 49 2 16,-2-2-2-16,19 31-6 0,-41-40-3 0,41 40-5 15,-42-20-4-15,42 20-7 0,-38-10-10 0,38 10-12 16,0 0-11-16,0 0-14 0,-69 14-10 0,69-14-26 16,-31 25-23-16,31-25-26 0,-24 33-30 0,24-33-30 15,0 0-41-15,-11 41-213 0,11-41-469 16,0 0 207-16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35.524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0D9F39-29DE-4037-B5C6-FF8B5300087D}" emma:medium="tactile" emma:mode="ink">
          <msink:context xmlns:msink="http://schemas.microsoft.com/ink/2010/main" type="writingRegion" rotatedBoundingBox="24126,7451 29924,5826 30631,8350 24833,9975">
            <msink:destinationLink direction="with" ref="{7AEBD587-17D2-4C07-AF2D-F17F8D99105E}"/>
            <msink:destinationLink direction="with" ref="{5A8AF26A-AFE6-46CA-ADCC-146A29825A51}"/>
          </msink:context>
        </emma:interpretation>
      </emma:emma>
    </inkml:annotationXML>
    <inkml:traceGroup>
      <inkml:annotationXML>
        <emma:emma xmlns:emma="http://www.w3.org/2003/04/emma" version="1.0">
          <emma:interpretation id="{80B71B0C-26EB-4C7E-ADEF-290F1B96A389}" emma:medium="tactile" emma:mode="ink">
            <msink:context xmlns:msink="http://schemas.microsoft.com/ink/2010/main" type="paragraph" rotatedBoundingBox="24126,7451 29924,5826 30631,8350 24833,9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4FBE18-B2D0-417D-AE64-25E779E32A58}" emma:medium="tactile" emma:mode="ink">
              <msink:context xmlns:msink="http://schemas.microsoft.com/ink/2010/main" type="line" rotatedBoundingBox="24126,7451 29924,5826 30631,8350 24833,9975"/>
            </emma:interpretation>
          </emma:emma>
        </inkml:annotationXML>
        <inkml:traceGroup>
          <inkml:annotationXML>
            <emma:emma xmlns:emma="http://www.w3.org/2003/04/emma" version="1.0">
              <emma:interpretation id="{30E223AB-961F-44B3-84E1-E883C5ED8F39}" emma:medium="tactile" emma:mode="ink">
                <msink:context xmlns:msink="http://schemas.microsoft.com/ink/2010/main" type="inkWord" rotatedBoundingBox="24202,7724 26946,6955 27577,9206 24833,99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2527 1317 82 0,'-14'-93'207'0,"14"57"-9"0,0 36-11 0,-19-74-8 16,16 36 7-16,3 38-9 0,-3-65-7 0,3 65 6 16,0-41-12-16,0 41-11 0,0 0-16 0,0 0-10 15,0 0-16-15,0 0-8 0,0 0-9 0,0 0-9 16,0 0-3-16,56 105 3 0,-45-43-11 0,5 7-6 15,-2 4-10-15,2 7 3 0,-7-1-5 0,2 6-5 16,-3 3-6-16,0-3-5 0,-2-7-2 0,8-11-5 16,-9-9-3-16,-2-19-3 0,2-2-8 0,-5-37 8 15,3 54-7-15,-3-54-4 0,0 0 0 0,0 46 5 16,0-46-3-16,0 0-3 0,0 0 0 0,0 0 0 0,0 0-7 16,0 0 0-16,-72-125-10 0,50 64-4 0,3-10-1 15,3-7-2-15,-1-1-4 0,-2-10 0 0,5 1-3 16,3 4-3-16,5 6 3 0,-2 3 5 0,8 11-6 15,14 4 9-15,-6 22-2 0,3 4 2 0,6 2 3 16,-17 32 2-16,36-42-5 0,-36 42 5 0,38-26-2 16,-38 26 2-16,47-9-1 0,-47 9 2 15,69 16-2-15,-69-16-2 0,58 44-1 0,-31-13 0 0,4 20-4 16,-12 0-2-16,3 1-4 0,-14 2-12 0,-5 3-3 16,-3 5-9-16,-5-8 5 0,-6 1 3 15,-3-18-2-15,3 0 1 0,-6-2 9 16,-8-2 0-16,6-3 5 0,19-30 1 0,-33 37-4 0,33-37 6 0,-30 26 0 15,30-26 3-15,0 0 0 0,-39 12-1 0,39-12 0 16,0 0-1-16,0 0 0 0,0 0 2 0,0 0 2 16,0 0-2-16,0 0 4 0,0 0-1 0,0 0 7 15,0 0 1-15,0 0-2 0,0 0 0 0,0 0-3 0,0 0 4 16,157-17 1-16,-115 25 2 0,-42-8-1 0,71 16 0 16,-32-7-4-16,-39-9 1 0,74 8 0 0,-35-9-2 15,-39 1 0-15,83-14-2 0,-48 1 1 16,1-4-4-16,3 3 2 0,-6-7 1 0,3-1 0 0,-6 1 1 15,-30 21-3-15,41-48 1 0,-27 27 0 0,-14 21 3 16,28-48 2-16,-28 48-2 0,8-36 0 0,-8 36 2 16,0 0-2-16,0 0 2 0,-25-55 2 0,25 55 5 15,0 0-3-15,-52-16 6 0,52 16 2 0,0 0 0 16,-61 16 1-16,61-16 1 0,-61 39 1 0,37-14-4 16,7 6 0-16,-5-1 3 0,3 4-7 0,19-34 3 15,-25 67 2-15,19-32-4 0,6-35-1 0,-11 67 4 16,11-67-1-16,3 40 1 0,-3-40 0 0,0 0 4 0,20 41 2 15,-20-41 2-15,0 0 3 0,0 0 6 0,41 12 6 16,-41-12 3-16,0 0 2 0,0 0 8 16,72-66 1-16,-53 36 4 0,-8-3 3 0,8-1-7 0,-2-1-3 15,-4 3-3-15,-13 32-5 0,22-49-4 0,-22 49-6 16,20-43 6-16,-20 43-9 0,0 0 0 0,19-28-4 16,-19 28 1-16,0 0-6 0,0 0 4 0,0 0-6 15,0 0 3-15,0 0-10 0,74 50 10 0,-74-50-7 16,31 45 5-16,-6-20-1 0,-6 2-7 0,6-1 5 15,-25-26-5-15,36 31-6 0,-36-31 4 0,41 18-4 16,-41-18 2-16,41 5-1 0,-41-5 0 0,0 0-6 16,0 0 8-16,66-40-11 0,-46 9 6 0,-4 1-2 15,-16 30 1-15,11-91-3 0,-11 58 0 0,6-23-3 0,-6 56 4 16,-11-97 5-16,5 41-1 0,-5 17-2 16,-3-25 0-16,-5 6 2 0,3-3-3 0,-9 1 5 15,8 3 1-15,-2 22 1 0,8 4 0 0,11 31 0 16,-22-41 6-16,22 41-1 0,0 0 4 0,-14-32-2 0,14 32 3 15,0 0-5-15,0 0 5 0,0 0-5 0,0 0 8 16,0 0-4-16,0 0 1 0,14 165 0 0,-3-126 5 16,8 23-7-16,3-5-3 0,0 5 2 0,3-1 5 15,0-1-2-15,0-7-3 0,-3 3 1 0,8-10-9 16,-5 3-11-16,-6-17-11 0,3-3-15 0,-11 1-13 16,-11-30-17-16,14 50-9 0,-14-50-23 0,0 0-25 15,0 0-24-15,0 0-23 0,-36 47-10 0,36-47-6 16,0 0-13-16,0 0-110 0,-91-30-337 0,91 30 149 15</inkml:trace>
          <inkml:trace contextRef="#ctx0" brushRef="#br0" timeOffset="250.7542">3718 1575 570 0,'-31'-35'28'0,"31"35"12"0,-16-31 17 16,16 31-16-16,0 0 4 0,0 0-3 0,0 0 4 15,0 0-3-15,38-57 8 0,-38 57-4 0,45-25 4 0,-45 25 5 16,46-36 1-16,-10 14 7 0,-5 6 8 16,4-3-6-16,-4 0 2 0,-7-3-7 0,-24 22 2 15,47-37 7-15,-47 37 8 0,42-41-4 0,-34 24 8 0,-8 17-3 16,22-31 0-16,-22 31 4 0,0 0 2 0,19-41-2 15,-19 41-1-15,0 0 3 0,0 0 0 0,0 0-8 16,0 0-4-16,0 0-8 0,0 0-10 0,0 0-6 16,0 0-3-16,0 0-2 0,0 0 0 0,0 0-2 15,0 0-2-15,0 0 1 0,0 0-10 0,58 90 0 16,-52-59 8-16,7 4-11 0,-13-35-5 0,25 69-2 16,-14-30-6-16,0-2-15 0,3-2-17 0,-14-35-28 15,22 63-29-15,-22-63-38 0,14 41-43 16,-14-41-46-16,11 29-61 0,-11-29-144 0,0 0-438 0,0 0 194 15</inkml:trace>
          <inkml:trace contextRef="#ctx0" brushRef="#br0" timeOffset="411.9677">3897 932 154 0,'0'0'132'0,"0"0"-24"0,0 0-28 0,0 0-23 16,0 0-25-16,0 0-46 0,72 84-78 0,-48-59-99 16,-2-4 44-16</inkml:trace>
          <inkml:trace contextRef="#ctx0" brushRef="#br0" timeOffset="983.7944">4321 1147 171 0,'0'0'231'0,"0"0"-14"15,0-85 3-15,0 85-2 0,0 0-2 0,6-46-17 16,-6 46-6-16,0 0-16 0,0 0-6 0,14-32-14 16,-14 32-18-16,0 0-10 0,0 0-9 0,0 0-9 15,0 0 3-15,0 0-13 0,0 0-6 0,0 0-11 16,88 81 0-16,-74-51-12 0,-14-30-3 0,27 64 2 15,-19-29-10-15,3 2-3 0,0-2-4 0,-11-35-7 16,14 65-7-16,-14-65 1 0,11 42-12 0,-11-42 1 16,9 37 1-16,-9-37-7 0,0 0-2 0,0 0 2 15,0 0 11-15,0 0-16 0,0 0 1 0,0 0-4 16,0 0-3-16,0 0 1 0,0 0-4 0,46-99 1 16,-46 99-2-16,11-53-2 0,-11 53-2 0,0-43 0 15,0 43 0-15,0 0-3 0,0 0 0 0,6-41-2 16,-6 41-4-16,0 0 2 0,0 0-4 0,0 0 1 15,0 0 3-15,0 0 3 0,0 0-3 0,0 0 1 16,0 0-3-16,47 95 7 0,-28-67 0 0,-19-28-2 0,30 40-8 16,-30-40 13-16,42 30-7 0,-42-30 2 0,41 22 3 15,-41-22 2-15,44 7 0 0,-44-7-4 0,0 0 1 16,66-17-6-16,-66 17 4 0,42-26-2 0,-26 0 2 16,-16 26 0-16,25-44-3 0,-14 10 5 0,-11 34 0 15,0-64-13-15,0 64 5 0,-17-67 8 0,4 32-8 16,-4 1 0-16,-8 1 0 0,25 33 1 0,-30-42-1 15,30 42 6-15,-30-23-11 0,30 23-7 0,0 0 9 16,0 0-7-16,0 0 1 0,0 0-2 0,-69 49 10 16,69-49-5-16,-19 66-4 0,19-32 5 0,0-34 4 15,5 77-4-15,6-43 6 0,3 2 2 0,2-4-6 16,4 0-4-16,2-5-3 0,8-1-14 0,-5-5-18 16,-25-21-26-16,66 35-32 0,-36-26-41 0,-30-9-43 0,58 5-41 15,-58-5-265-15,0 0-535 0,69-14 238 16</inkml:trace>
          <inkml:trace contextRef="#ctx0" brushRef="#br0" timeOffset="1614.4629">5195 1068 131 0,'0'0'186'16,"-17"-66"-1"-16,17 66 0 0,0 0 0 0,0 0 3 15,0 0-10-15,-5-41-12 0,5 41-15 16,0 0-6-16,0 0-3 0,0 0 1 0,0 0 9 0,0 0-6 15,0 0-1-15,61 134 0 0,-39-74 6 0,-3-2-19 16,6 11 1-16,2 0-11 0,-2 0-5 16,5 7-17-16,1 3-7 0,-6-1-9 0,8 2-8 15,-9 4-4-15,7-5-4 0,-1-3-19 0,-5 6 1 0,-3-12-16 16,-3 4-16-16,3-7-17 0,-13-5-25 0,-9-4-16 16,5-21-21-16,-5-37-27 0,-5 55-35 0,5-55-44 15,0 0-39-15,-14 38-36 0,14-38-245 0,0 0-529 16,0 0 234-16</inkml:trace>
        </inkml:traceGroup>
        <inkml:traceGroup>
          <inkml:annotationXML>
            <emma:emma xmlns:emma="http://www.w3.org/2003/04/emma" version="1.0">
              <emma:interpretation id="{EBB0B4A2-1682-4C41-B87F-A27EAD51C419}" emma:medium="tactile" emma:mode="ink">
                <msink:context xmlns:msink="http://schemas.microsoft.com/ink/2010/main" type="inkWord" rotatedBoundingBox="27470,6514 29924,5826 30315,7222 27861,7910"/>
              </emma:interpretation>
              <emma:one-of disjunction-type="recognition" id="oneOf1">
                <emma:interpretation id="interp1" emma:lang="" emma:confidence="0.5">
                  <emma:literal>create</emma:literal>
                </emma:interpretation>
                <emma:interpretation id="interp2" emma:lang="" emma:confidence="0">
                  <emma:literal>Create</emma:literal>
                </emma:interpretation>
                <emma:interpretation id="interp3" emma:lang="" emma:confidence="0">
                  <emma:literal>Great</emma:literal>
                </emma:interpretation>
                <emma:interpretation id="interp4" emma:lang="" emma:confidence="0">
                  <emma:literal>treat</emma:literal>
                </emma:interpretation>
                <emma:interpretation id="interp5" emma:lang="" emma:confidence="0">
                  <emma:literal>great</emma:literal>
                </emma:interpretation>
              </emma:one-of>
            </emma:emma>
          </inkml:annotationXML>
          <inkml:trace contextRef="#ctx0" brushRef="#br0" timeOffset="3076.3767">6082 594 201 0,'-11'-54'201'0,"11"54"-5"0,-19-55-12 16,8 21 4-16,11 34-7 0,-19-41-9 0,19 41-9 0,-22-35-10 15,22 35-15-15,0 0-10 0,-31-25-11 0,31 25-10 16,0 0-12-16,0 0-6 0,0 0-9 0,0 0-1 16,-90 61-11-16,73-27 2 0,11 22-7 0,-2-2-1 15,8 4-2-15,3 4-2 0,8-3-6 0,6-6-2 16,-4 1-4-16,9 1 0 0,-2-22 1 0,4 0 9 15,12 13-6-15,-5-21 2 0,2-3-1 0,16 8-2 16,-13-15-6-16,-6-2 2 0,-30-13-5 0,61 12-4 16,-61-12 8-16,0 0-15 0,63-11 3 0,-63 11-9 15,36-28 4-15,-36 28-1 0,20-42-4 0,-15 6-6 16,-5 36-1-16,-11-76-2 0,-3 22-3 0,-2 0-2 16,-9-5-5-16,3 8 2 0,3 18-1 0,8 0-4 15,-3 2 6-15,14 31-10 0,-17-44-7 0,17 44 2 0,0 0-6 16,-5-45-1-16,5 45-10 0,0 0-3 0,0 0-5 15,0 0 4-15,0 0-1 0,0 0 6 16,0 0 1-16,0 0 1 0,118 41 2 0,-118-41 4 0,55 45-2 16,-24-20 2-16,-9 0 2 0,3 3 6 0,-1 1 3 15,-7 1 0-15,-17-30 1 0,36 47 4 0,-36-47 2 16,25 40-1-16,-25-40 4 0,30 33 0 0,-30-33-3 16,16 20 2-16,-16-20 1 0,31 22 0 0,-31-22 3 15,0 0-1-15,49 8-2 0,-49-8 5 0,0 0-5 16,78-29-1-16,-78 29 2 0,35-30-7 0,-4 7 2 15,-9-6-3-15,-9-4 2 0,-13 33 0 0,23-68-3 16,-15 39-1-16,-8 29 2 0,5-47-3 0,-5 47 0 16,6-44 3-16,-6 44 1 0,0 0-1 0,0-59 3 0,0 59 6 15,0 0-3-15,-25-32-4 0,25 32 2 16,0 0 1-16,-41-16-7 0,41 16 5 0,0 0-1 16,-61 10 3-16,61-10-4 0,0 0 0 0,-58 38 2 0,33-16 0 15,25-22 1-15,-19 40-6 0,19-40 2 0,-16 41-3 16,16-41-1-16,0 0 4 0,11 65-5 15,-11-65 2-15,30 36-2 0,-30-36-1 0,47 26 3 16,-11-10-1-16,2-6-2 0,-38-10-4 0,83 7-6 0,-42-10-3 16,-41 3-3-16,102-23 9 0,-47 1-4 0,-19 5 6 15,16-16-1-15,-21 14 3 0,-1-4-2 0,0 0 7 16,-5-3-5-16,-25 26 4 0,28-47 0 0,-9 21 1 16,-19 26-2-16,11-48 4 0,-11 48 0 0,0 0 5 15,-5-55 0-15,5 55 5 0,0 0-3 0,-31-42 1 16,31 42 1-16,-36-11-5 0,36 11 2 0,0 0 1 15,0 0 0-15,-88 28 0 0,88-28-2 0,-55 41-3 16,36-14 4-16,-3 0-2 0,22-27 1 0,-20 50-1 16,20-50 1-16,-11 38-1 0,11-38 1 0,0 0-1 15,6 60-1-15,-6-60 3 0,0 0-3 0,30 33 2 0,-30-33 0 16,0 0 0-16,53 11 3 0,-53-11-4 0,0 0 1 16,0 0 2-16,91-40-1 0,-91 40 0 0,30-36 5 15,-8 10-4-15,-22 26 1 0,19-51 3 0,-19 51 0 16,14-53 0-16,-14 53 3 0,6-34-3 0,-6 34 0 15,0 0 2-15,0 0-4 0,0 0 1 0,0 0-1 16,0 0 1-16,0 0-2 0,0 0 0 0,0 0-1 16,0 0 1-16,0 0-2 0,0 0 4 0,16 132-2 15,-8-98 2-15,-8-34-2 0,22 49 2 0,-22-49-4 16,36 45 4-16,-11-24-2 0,-25-21 4 0,41 17-3 16,-41-17 4-16,0 0-2 0,67-7 0 0,-67 7-3 0,52-32 3 15,-27 7 0-15,5-6-2 0,-11-4 5 16,3-18 5-16,-11 18-2 0,3-18 0 0,-8-3-4 15,-1-7 3-15,-16-2 1 0,6-8-2 0,-6 0-4 0,-14-9 2 16,6-13-4-16,-6-5-1 0,-3-4-7 0,3 0 2 16,-10 7-1-16,15 13 2 0,-2 14-7 0,8 33 8 15,3 5 0-15,-5 3 2 0,16 29-1 0,-25-29-4 16,25 29 0-16,0 0-1 0,0 0 1 0,0 0 9 16,0 0-1-16,-66 119 0 0,66-60 9 0,0 12-1 15,11 2 7-15,3 8 0 0,8 5 3 0,8 4 4 16,0-4 8-16,1-1-8 0,5-1 8 0,5-2 1 15,9-9-7-15,2-1-1 0,-3-9-6 0,4-9 1 16,2-7-6-16,-14-9 1 0,-10-18-3 0,-15-8 2 16,-16-12 0-16,44 10-4 0,-44-10-9 0,0 0-2 15,0 0-11-15,39-50 2 0,-39 50-8 0,-6-94 1 16,-5 32 1-16,-5 8 3 0,-4-5-5 0,-2-13-10 0,-11 8 1 16,-2 6-1-16,7 5 4 0,3 20 2 0,14 6 1 15,11 27-1-15,-19-34-1 0,19 34-1 16,0 0 5-16,0 0 1 0,0 0-2 0,0 0 6 15,0 0 0-15,0 0 4 0,0 0-1 0,0 0 2 0,0 0 1 16,55 132-1-16,-19-115 2 0,0 3 5 0,-1-7-9 16,7-4 1-16,-42-9-11 0,85 9-24 0,-43-7-34 15,-42-2-33-15,77-10-35 0,-77 10-40 0,55-24-38 16,-39 12-224-16,-16 12-481 0,31-33 214 0</inkml:trace>
          <inkml:trace contextRef="#ctx0" brushRef="#br0" timeOffset="3280.7241">6857-90 132 0,'0'0'149'0,"0"0"-13"0,105-40-10 16,-31 11-16-16,3-1-3 0,6-8-14 0,8 6-6 15,-3-5-7-15,3 0-5 0,0 4 5 16,-3-4-8-16,-2 7-5 0,5 0-2 0,-9 2-4 0,-10 10-4 15,-6 6-16-15,-30 8-28 0,-36 4-53 0,58-6-58 16,-58 6-138-16,0 0-255 0,0 0 113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39.314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EBD587-17D2-4C07-AF2D-F17F8D99105E}" emma:medium="tactile" emma:mode="ink">
          <msink:context xmlns:msink="http://schemas.microsoft.com/ink/2010/main" type="inkDrawing" rotatedBoundingBox="24692,8891 30267,7616 30295,7739 24720,9015" semanticType="underline" shapeName="Other">
            <msink:sourceLink direction="with" ref="{080D9F39-29DE-4037-B5C6-FF8B5300087D}"/>
          </msink:context>
        </emma:interpretation>
      </emma:emma>
    </inkml:annotationXML>
    <inkml:trace contextRef="#ctx0" brushRef="#br0">91 1258 177 0,'-74'13'298'0,"74"-13"-30"15,-33 5-20-15,33-5-23 0,0 0-21 0,0 0-17 0,0 0-21 16,0 0-16-16,192-59-17 0,-87 28-10 0,22-5-13 16,22-9-5-16,19 0-12 0,22-7-10 15,9 0-11-15,16-9-9 0,19-6-3 0,19 0-5 0,-2-3-8 16,14 4-1-16,2 0-6 0,9-2 2 0,-1 7-8 16,-5-2 1-16,6 4 4 0,-11 6 0 0,-4 6-3 15,-21 5-2-15,-11 4 3 0,-19 5 2 0,-31 4-2 16,-28 6-8-16,-21 3-7 0,-34 9-13 0,-30 2-21 15,-30 5-29-15,-36 4-29 0,0 0-30 0,0 0-26 16,0 0-26-16,-173 36-21 0,76-23-29 0,-27 7-217 16,-14-1-453-16,-19 10 201 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39.540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8AF26A-AFE6-46CA-ADCC-146A29825A51}" emma:medium="tactile" emma:mode="ink">
          <msink:context xmlns:msink="http://schemas.microsoft.com/ink/2010/main" type="inkDrawing" rotatedBoundingBox="25374,9241 30092,8030 30120,8139 25402,9349" semanticType="underline" shapeName="Other">
            <msink:sourceLink direction="with" ref="{080D9F39-29DE-4037-B5C6-FF8B5300087D}"/>
          </msink:context>
        </emma:interpretation>
      </emma:emma>
    </inkml:annotationXML>
    <inkml:trace contextRef="#ctx0" brushRef="#br0">131 1088 94 0,'-72'32'317'15,"37"-12"-34"-15,10-2-29 0,25-18-19 0,0 0-21 16,0 0-23-16,0 0-16 0,132 26-12 0,-24-44-6 16,21-8 1-16,23-10-7 0,16-12-6 15,16-14 7-15,26 2 2 0,19-2-7 0,5-3 15 0,11-4-32 16,1-9 3-16,10 6-4 0,3 0-13 0,-3 2-5 16,1 4-5-16,-4-1-5 0,-8 4-8 0,-10 6-16 15,-15 11-10-15,-21 5-5 0,-31 10-19 0,-30-3-49 16,-31 10-59-16,-35 11-68 0,-42 9-101 0,-30 4-120 15,0 0-234-15,0 0-637 0,0 0 281 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10T17:26:24.3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10697 5195 44 0,'0'0'112'16,"0"0"-5"-16,0 0-2 0,0 0-6 0,0 0-4 15,0 0-1-15,0 0-6 0,0 0 3 0,0 0-6 0,0 0 2 16,0 0-8-16,0 0-2 0,0 0-2 16,0 0-2-16,0 0-5 0,0 0-9 0,0 0 6 15,85 8-6-15,-85-8-3 0,0 0-3 0,62-3-1 16,-62 3-4-16,54-4 0 0,-25 3-3 0,-29 1 2 0,60-6 2 15,-29 4 1-15,14-3-5 0,-14 3-1 0,19 0-6 16,-7 2 1-16,3-1-2 0,-1 0-3 16,1 1 0-16,1-2 2 0,-1-1-1 0,3 5 3 0,5-2 1 15,-4-2-3-15,3-1 1 0,-3 5-5 0,8-6 3 16,4 4-2-16,2-2 8 0,6-1-4 0,-2 2-1 16,5-1-4-16,1-1 0 0,7-1-7 0,2 1-2 15,1-1 2-15,1 0-3 0,4 3-1 0,0-3 2 16,4 4 0-16,4-5-4 0,2 2 0 0,0 1 2 15,3-1-4-15,-1 2-3 0,2-3-3 0,-1 2 3 16,3 0-1-16,5 3-1 0,1-5-2 0,-3 4-1 16,1-3-1-16,3 1-1 0,-5 2 6 0,5 0-2 15,0-5-2-15,3 3 1 0,1 2-3 0,2-3-3 16,-4 3 0-16,1 0 6 0,3 0 0 0,0 5-4 16,2-7 1-16,2 2 0 0,-4-2-1 0,0 3-2 15,-1-2 1-15,3 1 6 0,-6 2-5 0,2 1-1 16,0-4 0-16,-3 1-1 0,1 1 0 0,-2-2-2 15,-3 2 1-15,5 3-1 0,0-2 1 0,-1 1 3 0,3 1-9 16,-4-5 4-16,-7 1 2 0,7 3-1 16,-5 0-2-16,-4 0 5 0,5-3-2 0,-3 2 0 15,-1 0-3-15,-3-5-2 0,2 8 1 0,-5-4 3 0,5-2-1 16,-4 3-1-16,-4 3 0 0,2-2 0 0,3-4 2 16,1 1-2-16,-8-1 3 0,0 3-2 0,2-1-1 15,2-1 2-15,-8 4-2 0,2-6 8 0,0 2-7 16,-2-1-4-16,-2 2 0 0,2 1 5 0,-9-2-4 15,5 2-1-15,-11-3 1 0,9 2 0 0,-9-3 2 16,1 4 2-16,-1-6-2 0,-3 6 2 0,-1-4-4 16,-2 2 1-16,0 0 2 0,-2 2-1 0,-4-4-3 15,-2 0 3-15,0 0-3 0,-6 2 3 0,2-1 0 16,-6-3 3-16,5 6-1 0,-9-2 1 0,-13-4-3 16,14 2 3-16,-16 0 2 0,-31 2-4 0,56-2-4 15,-56 2 9-15,56-3-7 0,-56 3 0 16,33 0 1-16,-33 0 0 0,0 0-3 0,0 0 8 0,37 0-2 15,-37 0 5-15,0 0-2 0,0 0 4 0,0 0-1 16,0 0 0-16,0 0-2 0,0 0-2 0,0 0 1 16,0 0-3-16,0 0-2 0,0 0-18 0,0 0-25 0,0 0-38 15,0 0-54-15,0 0-69 0,0 0-67 16,0 0-170-16,0 0-476 0,0 0 211 0</inkml:trace>
  <inkml:trace contextRef="#ctx0" brushRef="#br0" timeOffset="516.3757">21114 4934 184 0,'0'0'215'15,"-36"-27"2"-15,36 27-13 0,0 0-3 0,-22-16-15 16,22 16-4-16,0 0-15 0,0 0-15 0,0 0-14 16,-27-14-3-16,27 14-9 0,0 0-12 0,0 0-4 15,0 0-9-15,0 0-6 0,0 0-4 0,0 0-4 16,0 0-4-16,0 0 1 0,0 0-7 0,0 0 1 16,0 0-3-16,0 0 2 0,0 0 5 0,0 0-5 15,0 0 0-15,0 0-1 0,0 0-2 0,0 0 1 16,0 0-6-16,0 0-5 0,0 0-5 0,0 0 5 0,0 0-13 15,0 0-3-15,0 0 0 0,0 0-15 16,0 0-4-16,0 0 5 0,0 0-9 0,0 0 6 16,0 0-5-16,0 0-5 0,0 0 10 0,87 53-19 15,-58-42 11-15,-3-1-9 0,5 1-3 0,-2 2 6 0,15 1-4 16,-13-5-8-16,12 4 5 0,-14-1 1 0,15 3-8 16,-15-5-2-16,-1 0-2 0,-3 1-6 15,-25-11-3-15,35 16-10 0,-35-16 3 0,23 20-4 0,-23-20 0 16,0 0 15-16,8 32-11 0,-8-32 2 0,0 0 0 15,-33 46 6-15,9-27 3 0,-16 11 0 0,-7-1-2 16,-5-7 6-16,0 8 5 0,1-4-1 0,-3-1 3 16,2-1 1-16,7 1 3 0,8-1-4 0,-3-2 4 15,18-7-14-15,5-3-20 0,17-12-32 0,-25 22-36 16,25-22-48-16,-18 23-54 0,18-23-59 0,0 0-61 16,0 0-213-16,0 0-572 0,-9 26 253 0</inkml:trace>
  <inkml:trace contextRef="#ctx0" brushRef="#br0" timeOffset="19334.188">11915 9873 11 0,'0'0'149'16,"0"0"-6"-16,0 0 2 0,0 0-5 0,-50 10-18 16,50-10 0-16,0 0-5 0,0 0 3 0,0 0-10 15,0 0-5-15,-33 12-7 0,33-12-10 0,0 0-7 16,0 0-9-16,0 0-2 0,0 0-9 0,0 0-6 16,0 0-4-16,0 0-3 0,0 0-7 0,0 0 6 0,0 0 3 15,0 0-9-15,0 0 3 0,0 0 1 16,0 0 0-16,0 0-5 0,0 0-4 0,0 0-3 15,89 15-3-15,-89-15-1 0,58-7-2 0,-10 2-4 0,-3 2 3 16,-2-4 0-16,-10 4-3 0,15-2-4 0,4-4 0 16,-1 2 0-16,1 0-6 0,-2-5 1 15,8 4-2-15,-7-3 0 0,7 3 1 0,4-2 0 0,-4 2-1 16,0-1 4-16,8 1-3 0,2-2 4 0,7 1-1 16,-3-1 5-16,2-3-4 0,1 6 1 0,3-2-1 15,1-5 4-15,2 3-1 0,1 0 1 0,5 0 0 16,2-1 0-16,2 0 2 0,-2 1 3 0,0-2-9 15,2 0 5-15,2 1-1 0,0 0-3 0,0-2 5 16,2 1-1-16,2-1-1 0,4 0-2 0,0 0 1 16,-1 4-1-16,-3-2-2 0,4-1 0 0,5 2 1 15,-5 0 1-15,4-1-3 0,-3 0 1 0,-1-1-5 16,2 3 2-16,-1-1 1 0,-1 2-5 0,0-3-7 0,0-1 7 16,-1 3-2-16,1-5 0 0,2 6 0 15,-4-3-3-15,1-2 1 0,-1 3 2 0,0-1 1 16,-4 0-1-16,0 0-2 0,5-2 1 0,-3 5 0 0,-2 2-4 15,2-4 3-15,-4 2-3 0,-2 0 2 0,0-2-4 16,0 1 5-16,-2-1 1 0,0 0-1 0,-1 0-1 16,3 1-2-16,0 6 0 0,-4-5 4 0,-2-1-3 15,4 2-3-15,-11-2 12 0,9 5-7 0,-4-4 1 16,-2 4-6-16,-1 1 8 0,1-4-4 0,-3 5-2 16,1 0 4-16,-5-5 0 0,1 8-2 0,-3-5 4 15,-4 1-4-15,-4 1 0 0,7 5 5 0,-5-9 2 16,0 5-10-16,0 1 12 0,-6-1-4 0,4 2 0 15,-2-2-1-15,0 1 2 0,-2-2-6 0,0 1 1 16,-4 1-3-16,0-1 2 0,-3 1 0 0,3 1 4 16,-4-1-1-16,2-1 4 0,-9-4-6 0,5 5-1 15,-3-1 1-15,-1-3 4 0,-13 5-4 0,16-3-3 0,-16 2 3 16,-33 1 5-16,77 2-12 0,-46-2 6 0,-31 0-2 16,62-4 3-16,-31 4-5 0,-31 0 3 15,64 0-1-15,-35-2 2 0,-29 2 1 0,43-1-2 0,-43 1-8 16,42-2 9-16,-42 2-3 0,0 0-1 0,41-2-3 15,-41 2 3-15,0 0 0 0,0 0 1 0,0 0-3 16,0 0 1-16,0 0 2 0,0 0 1 0,37 0-5 16,-37 0-2-16,0 0 9 0,0 0-7 0,0 0 2 15,0 0 3-15,0 0 1 0,0 0 3 0,0 0 2 16,0 0-1-16,0 0 3 0,0 0 0 0,0 0 1 16,0 0-3-16,0 0 2 0,0 0-3 0,0 0-3 15,0 0 0-15,0 0-1 0,0 0 3 0,0 0-2 16,0 0-12-16,0 0-9 0,0 0-14 0,0 0-19 0,0 0-22 15,0 0-25-15,0 0-32 0,0 0-33 16,0 0-47-16,0 0-27 0,0 0-247 0,0 0-520 16,0 0 231-16</inkml:trace>
  <inkml:trace contextRef="#ctx0" brushRef="#br0" timeOffset="19715.4908">20512 8918 126 0,'0'0'215'0,"0"0"-7"0,-56-13-2 0,56 13 0 15,0 0-2-15,0 0-7 0,0 0-11 0,0 0-14 16,0 0-17-16,-20-12-17 0,20 12-12 0,0 0-13 15,0 0-12-15,0 0-10 0,0 0-10 0,0 0-2 16,126-9-14-16,-81 9-5 0,3 4-6 0,-1-3-4 16,11 3-6-16,-4 2-2 0,0-1-5 0,-1-1 0 15,-1 1-4-15,-2 2-2 0,-5 1 0 0,-14 0-1 0,0 1 2 16,-2 3 2-16,0-4 0 0,-29-8-4 0,37 24-5 16,-37-24 2-16,13 22-1 0,-13-22 13 0,0 0-4 15,-7 44 22-15,7-44-8 0,-43 55 8 0,14-38 1 16,-16 17-8-16,-5-4 1 0,-2-1-8 0,-1 3-2 15,3-5-9-15,2-2-5 0,5 0-29 0,16-9-42 16,-2 0-58-16,4-2-89 0,25-14-101 0,-29 20-247 16,29-20-585-16,-18 11 259 0</inkml:trace>
  <inkml:trace contextRef="#ctx0" brushRef="#br0" timeOffset="27813.5647">9906 10536 102 0,'0'0'266'0,"0"0"-11"0,0 0-13 0,0 0-16 0,0 0-19 15,0 0-22-15,0 0-15 0,0 0-21 0,0 0-16 16,0 0-12-16,0 0-9 0,0 0-11 0,0 0-4 0,0 0-5 16,4 52-11-16,0-27-6 0,4 20 1 15,-2-17-6-15,1 17-1 0,1-4-5 0,4 1-3 16,-10-13-11-16,5 1 1 0,-3-1-5 0,2-1-6 0,0 0-4 16,0-3-1-16,3-1-10 0,-5-8 0 0,0-3-6 15,0 2-9-15,-2-4-24 0,4-2-29 0,-2-4-35 16,-4-5-38-16,7 5-38 0,-7-5-52 0,0 0-46 15,14-16-153-15,-12 2-439 0,6-8 194 0</inkml:trace>
  <inkml:trace contextRef="#ctx0" brushRef="#br0" timeOffset="28134.5121">10085 10603 76 0,'0'0'236'0,"-6"-55"-1"16,6 55 0-16,0-34-9 0,0 34-9 0,2-38-20 15,-2 38-11-15,11-34-15 0,-11 34-12 0,16-29-11 16,-16 29-11-16,15-26-17 0,-15 26-8 0,0 0-14 16,20-18-10-16,-20 18-9 0,0 0-6 0,0 0-11 15,0 0-6-15,0 0-5 0,54 45-5 0,-44-21-5 16,-1 5-2-16,-9-29-2 0,8 68-6 0,-8-38-5 0,-4-3 1 16,-4 16-5-16,1-17 5 0,5 1-7 0,-8 0-4 15,6-11 8-15,0 7-7 0,2-8-4 0,0-6-5 16,-1 0 0-16,1 1-1 0,2-10 2 0,2 11 3 15,1-5-5-15,3 0 1 0,-2-2-1 0,-4-4 1 16,14 2-4-16,3-1 5 0,-3-2-4 0,3-3 4 16,-3 2-7-16,5 0-1 0,0-2-2 0,-1 1-1 15,-1-2-12-15,1 1-30 0,-3 0-46 0,-1 3-52 16,1-4-58-16,-1 1-48 0,-3 1-205 0,-1-1-489 16,2-4 218-16</inkml:trace>
  <inkml:trace contextRef="#ctx0" brushRef="#br0" timeOffset="28475.6686">10400 10481 64 0,'0'0'258'0,"0"0"-14"0,0 0-7 0,-33-35-17 0,33 35-24 15,0 0-17-15,4-37-20 0,-4 37-14 16,0 0-16-16,31-49-15 0,-15 31-14 0,3 1-8 0,2 0-14 15,-21 17-4-15,37-33-8 0,-21 16-7 0,-16 17-7 16,25-16-4-16,-25 16-9 0,0 0 0 0,0 0-6 16,25-14-1-16,-25 14-6 0,0 0-6 0,0 0 5 15,0 0 3-15,0 0 1 0,31 49 7 0,-25-21 0 16,2 13 10-16,1 1-3 0,-7-13 5 0,0 15-1 16,2 3 3-16,2-3-1 0,0-1-2 0,1 1-8 15,-3-17-2-15,2 15-4 0,-4-19-6 0,0 2 2 16,0 3-4-16,4-5-4 0,-4-8-9 0,5 2-7 15,-5-3-11-15,0-4-22 0,0-2-24 16,-4-2-19-16,2-6-31 0,0 0-32 0,0 0-21 0,0 0-29 16,-19-13-16-16,7 1-25 0,-1-1-152 0,-7-6-407 0,-1 4 180 15</inkml:trace>
  <inkml:trace contextRef="#ctx0" brushRef="#br0" timeOffset="28614.0285">10487 10716 121 0,'-9'-6'93'0,"1"2"19"0,0 0 8 0,1 2-5 0,7 2 1 15,0 0-6-15,-6-3-4 0,6 3 12 0,0 0 7 16,0 0 6-16,0 0 7 0,0 0 1 15,21-7 3-15,-7 3-4 0,3 1-6 0,2-3-16 0,5-3-12 16,5 1-10-16,-29 8-9 0,52-20-10 0,-27 11-7 16,0-5-22-16,-1 3-38 0,-24 11-64 0,36-19-75 15,-36 19-103-15,28-13-122 0,-28 13-385 0,0 0 171 16</inkml:trace>
  <inkml:trace contextRef="#ctx0" brushRef="#br0" timeOffset="28800.5693">11063 10745 325 0,'0'0'340'0,"0"0"0"0,0 0-16 16,0 0-14-16,0 0-22 0,0 0-23 0,0 0-36 16,0 0-26-16,0 0-27 0,0 0-42 0,0 0-50 0,0 0-42 15,6-19-66-15,-1 15-70 0,-5 4-85 0,6-7-67 16,-2-1-174-16,0 1-454 0,2-1 200 15</inkml:trace>
  <inkml:trace contextRef="#ctx0" brushRef="#br0" timeOffset="29168.0483">11299 10333 140 0,'0'0'281'15,"-10"-50"6"-15,10 50-4 0,-11-27-5 0,11 27-13 16,0 0-12-16,-14-24-12 0,14 24-32 0,0 0-18 16,0 0-26-16,0 0-13 0,0 0-20 0,0 0-10 15,0 0-17-15,-58 57-2 0,50-31-17 0,-1 16-4 16,5-12-1-16,-2 12-16 0,4-13-2 0,2-29-4 16,0 56-3-16,4-28-16 0,0-2 1 0,2-4-4 0,5-6-8 15,-1-4 1-15,0 1-7 0,5-5 5 0,-1-2-5 16,5-2 5-16,0-4 5 0,-19 0-16 0,0 0 1 15,64-32 0-15,-46 14-1 0,1-6-2 0,-5 0-1 16,-1 0 3-16,-13 24-3 0,14-53 9 0,-12 26 5 16,-2 27 0-16,-6-52 8 0,-2 25-11 0,-5 3 0 15,-1 1-4-15,14 23 6 0,-31-40-9 0,18 28 1 16,13 12-12-16,-31-16-4 0,31 16-11 0,-28-7-30 16,28 7-25-16,0 0-26 0,0 0-32 0,0 0-31 15,-56 30-41-15,56-30-45 0,-13 28-31 0,13-28-270 16,-6 32-583-16,6-32 258 0</inkml:trace>
  <inkml:trace contextRef="#ctx0" brushRef="#br0" timeOffset="29390.1544">11582 10537 5 0,'0'0'273'15,"0"0"8"-15,0 0 7 0,21-32 5 16,-21 32-14-16,0 0 2 0,0 0-20 0,10-33-25 15,-10 33-30-15,0 0-13 0,0 0-13 0,0 0-15 0,0 0-6 16,0 0-14-16,-2-37-20 0,2 37-12 0,0 0-12 16,0 0-17-16,0 0-14 0,0 0-24 0,0 0-21 15,0 0-28-15,0 0-24 0,0 0-35 0,0 0-34 16,0 0-34-16,0 0-42 0,0 0-33 0,0 0-26 16,0 0-250-16,0 0-521 0,0 0 232 0</inkml:trace>
  <inkml:trace contextRef="#ctx0" brushRef="#br0" timeOffset="29743.0907">11898 10319 60 0,'0'0'270'0,"0"0"7"16,-14-57-3-16,14 57-9 0,0 0-8 0,-15-24-12 15,15 24-15-15,0 0-28 0,0 0-7 16,0 0-18-16,0 0-19 0,0 0-13 0,0 0-14 0,0 0-16 15,0 0-9-15,0 0-10 0,-64 36-5 0,64-36-14 16,-22 47-4-16,11-23-7 0,3 3-5 0,8-27-3 16,-10 42-6-16,10-42-3 0,-7 39-4 0,7-39-8 15,3 29-1-15,-3-29-5 0,0 0-10 0,0 0 5 16,24 29-2-16,-24-29-2 0,0 0 4 0,42 0-6 16,-42 0-4-16,0 0 3 0,62-40-2 0,-46 21 0 15,3-7-1-15,-5 2-3 0,-1 3-2 0,-13 21-4 16,16-48 0-16,-12 24-4 0,-4 24 6 0,0-35 0 15,0 35 3-15,0 0-8 0,-16-49 7 0,16 49-11 0,-17-20 2 16,17 20 1-16,0 0-16 0,-35-14-10 16,35 14-19-16,0 0-28 0,-39 5-32 0,39-5-33 0,0 0-47 15,-35 26-53-15,35-26-44 16,-19 21-241-16,19-21-561 0,0 0 249 0</inkml:trace>
  <inkml:trace contextRef="#ctx0" brushRef="#br0" timeOffset="30061.5933">12221 10315 226 0,'0'0'329'0,"0"0"-5"0,0 0-1 15,0 0 3-15,0 0-10 0,0 0-18 0,0 0-16 0,0 0-30 16,0 0-9-16,0 0-6 0,0 0-5 0,0 0-3 16,0 0-4-16,0 0-21 0,0 0-19 15,0 0-18-15,0 0-19 0,0 0-9 0,0 0-17 0,0 0-11 16,0 0-9-16,0 0-17 0,0 0-9 0,0 0-12 16,0 0-25-16,0 0-21 0,0 0-35 0,0 0-32 15,0 0-36-15,0 0-43 0,0 0-38 0,0 0-42 16,0 0-53-16,0 0-50 0,0 0-36 0,0 0-275 15,0 0-673-15,0 0 297 0</inkml:trace>
  <inkml:trace contextRef="#ctx0" brushRef="#br0" timeOffset="30290.4237">12376 10113 211 0,'0'0'281'0,"0"0"7"16,-2-62 0-16,2 62 3 0,0 0 11 0,0 0-27 15,0-34-15-15,0 34-18 0,0 0-23 0,0 0-20 0,0 0-10 16,0 0-26-16,0 0-18 0,0 0-15 16,0 0-6-16,0 0-12 0,0 0-8 0,0 0 2 15,18 112-22-15,-18-84-9 0,0 18-2 0,-2 0-11 0,2 3-8 16,0-4-4-16,-2-4-16 0,2-12-36 0,0-29-19 16,2 68-28-16,2-43-33 0,-4-25-37 0,7 42-58 15,-3-24-70-15,2-5-50 0,0 1-265 0,-2-6-607 16,-2 2 269-16</inkml:trace>
  <inkml:trace contextRef="#ctx0" brushRef="#br0" timeOffset="31030.1764">12843 10216 152 0,'0'0'203'0,"0"0"0"0,0 0-5 0,0 0-2 16,0 0-2-16,0 0-3 0,0 0-8 0,0 0-2 0,0 0-2 16,0 0-5-16,0 0 4 0,0 0-17 0,0 0 4 15,0 0-20-15,0 0-4 0,0 0-9 16,0 0-7-16,0 0-8 0,0 0-16 0,0 0-5 16,0 0 8-16,0 0-28 0,0 0-3 0,0 0-12 0,0 0-8 15,0 0-1-15,0 0-4 0,0 0 4 16,0-72-8-16,0 72 7 0,0 0-6 0,0 0 14 15,0 0-3-15,0 0 18 0,0 0-13 0,0 0-10 0,0 0-2 16,0 0-4-16,0 0-1 0,0 0-19 0,0 0 7 16,0 0-7-16,0 0 17 0,0 0-19 0,0 0-1 15,0 0-7-15,0 0 6 0,0 0-19 0,0 0 4 16,0 0-12-16,0 0-31 0,0 0-29 0,0 0-36 16,0 0-34-16,0 0-63 0,0 0-72 0,0 0-60 15,0 0-266-15,0 0-646 0,0 0 286 0</inkml:trace>
  <inkml:trace contextRef="#ctx0" brushRef="#br0" timeOffset="31346.7973">13017 10531 278 0,'0'0'279'0,"0"0"-5"16,0 0-13-16,0 0-19 0,0 0-20 0,0 0-21 15,0 0-15-15,0 0-14 0,0 0-18 0,0 0-11 16,0 0 4-16,0 0-21 0,0 0-8 0,0-80 1 16,0 80-19-16,0 0-6 0,0 0-14 0,0 0-3 15,0 0-10-15,0 0-8 0,0 0-6 0,0 0-3 16,0 0-4-16,0 0-7 0,0 0-2 0,0 0 4 16,0 0-12-16,0 0-3 0,0 0-4 0,0 0 5 0,0 0-7 15,0 0 3-15,0 0 1 0,0 0-9 0,0 0 0 16,0 0 2-16,0 0-11 0,0 0 13 15,0 0-11-15,0 0 1 0,0 0-5 0,0 0-12 16,0 0-31-16,0 0-41 0,0 0-59 0,0 0-50 0,0 0-61 16,0 0-288-16,0 0-582 0,0 0 258 0</inkml:trace>
  <inkml:trace contextRef="#ctx0" brushRef="#br0" timeOffset="33053.0989">13593 10155 139 0,'0'0'162'15,"0"0"-12"-15,0 0 13 0,0 0 1 0,0 0 1 16,0 0-4-16,0 0-4 0,0 0 1 0,0 0-3 0,0 0-3 15,0 0-9-15,0 0-2 0,0 0-13 0,-20-49-7 16,20 49-15-16,0 0-9 0,0 0-13 0,0 0-3 16,0 0-12-16,0 0 2 0,-54 61-12 0,46-38-2 15,8-23 0-15,-19 53 4 0,11-26-5 0,-3 12 1 16,3-13-6-16,0 1-7 0,8-27 1 0,-4 54-1 16,4-54-5-16,2 40-3 0,-2-40-1 0,10 29 3 15,-10-29-2-15,17 23-2 0,-17-23-3 0,0 0-1 16,33 18 0-16,-33-18 1 0,0 0 3 0,49-7-6 15,-49 7-2-15,46-27-1 0,-46 27-5 0,31-23-3 16,-15 5-2-16,-1-2 4 0,-15 20-2 0,14-30-7 16,-14 30 0-16,7-34 1 0,-7 34-3 0,-7-40 3 15,7 40 2-15,-16-38-6 0,16 38 4 0,-31-28 1 0,10 12 5 16,-6 4-8-16,0-1-6 0,27 13-6 16,-55-17 7-16,28 7 11 0,-2 4-15 0,29 6 1 15,-48-16 2-15,48 16-4 0,-37-13 8 0,37 13-5 0,-37-13-2 16,37 13 6-16,-31-18 0 0,31 18-6 0,-25-17 7 15,25 17-10-15,-19-22 4 0,19 22-1 0,-6-29-3 16,6 29 12-16,0 0-16 0,2-47 3 16,-2 47 6-16,0 0-3 0,21-39 0 0,-21 39 6 0,17-15-8 15,-17 15 0-15,0 0 0 0,43-9-1 0,-43 9 16 16,0 0-20-16,0 0 3 0,66 41 0 0,-45-19-5 16,-5 1 0-16,9 15-4 0,-13-12-9 0,7 12-21 15,-9-15-13-15,-5 4-28 0,7 12-40 0,-6-15-40 16,-6-24-43-16,6 40-31 0,-6-40-263 0,9 31-542 15,-9-31 240-15</inkml:trace>
  <inkml:trace contextRef="#ctx0" brushRef="#br0" timeOffset="33390.1288">13897 9957 115 0,'0'0'226'0,"-47"55"-10"0,34-32-9 0,13-23-14 0,-18 66-13 16,11-37-11-16,3 0-9 0,-4 13-14 0,8-42-10 15,0 52-14-15,2-27-12 0,-2-25-10 0,10 37-7 16,-10-37-10-16,19 26-2 0,-19-26-8 0,27 13-6 16,-27-13-6-16,0 0-5 0,60-8-7 0,-60 8 0 15,47-28-9-15,-26 8-2 0,-2-2-5 16,-1-1 0-16,-5-2-6 0,-13 25 3 0,16-48 8 0,-14 24 4 15,-2 24 2-15,-4-47-4 0,4 47-5 0,-16-42 1 16,3 19-6-16,-5 4 2 0,1-1-1 0,17 20-2 16,-29-20-8-16,29 20-4 0,-31-6-7 0,31 6 3 15,0 0-6-15,-47 6-6 0,47-6-21 0,-29 21-22 0,29-21-33 16,-23 27-39-16,13-8-43 0,10-19-41 16,-15 39-255-16,15-39-489 0,-6 39 216 0</inkml:trace>
  <inkml:trace contextRef="#ctx0" brushRef="#br0" timeOffset="33836.7542">14319 9971 105 0,'0'0'201'0,"0"0"-7"0,0 0-4 0,0 0-10 15,0 0-12-15,0 0-7 0,0 0-14 0,0 0-5 16,-15 90-6-16,15-90-3 0,-2 51-4 0,2-51-12 15,5 47 3-15,-5-47-16 0,6 31-6 0,-6-31-7 16,16 24-4-16,-16-24 0 0,25 18-1 0,-25-18-1 16,29 9-4-16,-29-9-9 0,0 0 1 0,56-6 0 15,-56 6-20-15,45-28 0 0,-26 11-8 0,0 0-5 0,-3-3-2 16,-16 20-6-16,17-30 0 0,-17 30-3 0,6-33 2 16,-6 33-10-16,-6-40-9 0,6 40 5 0,-27-43 0 15,6 21-1-15,-6 5-2 0,-16-9-2 16,-1 7-3-16,1 3-3 0,0 5-1 0,9 2-3 0,6 5 3 15,28 4-3-15,-60-5 6 0,60 5-7 0,-40-4 2 16,40 4-2-16,-33 0-1 0,33 0 1 0,0 0 0 16,0 0-1-16,0 0-1 0,0 0 2 0,0 0 0 15,-39 0 1-15,39 0-2 0,0 0 1 0,0 0-4 16,0 0 0-16,0 0 5 0,0 0-6 0,0 0 3 16,0 0-1-16,0 0 3 0,0 0 3 0,0 0-2 15,0 0 4-15,118 7-6 0,-118-7 0 0,45 22 3 16,-30-13-3-16,5 9-4 0,-20-18 0 0,31 30-7 15,-16-8-20-15,-15-22-23 0,14 42-34 0,-7-20-47 16,-7-22-62-16,6 39-41 0,-6-39-232 0,0 0-507 16,0 39 225-16</inkml:trace>
  <inkml:trace contextRef="#ctx0" brushRef="#br0" timeOffset="34066.4016">14497 9682 54 0,'0'0'305'0,"0"0"0"0,0 0-17 16,0 0-11-16,0 0-13 0,16-37-22 0,-16 37-29 15,0 0-15-15,0 0-20 0,0 0-19 0,0 0-14 16,0 0-16-16,0 0-6 0,0 0-5 0,37 59-21 16,-37-59-11-16,15 53-15 0,-9-23-3 0,0 15-21 15,-2 1-11-15,5-1-17 0,-5-17-18 0,6 15-23 16,1-2-30-16,-7-11-35 0,4-2-38 0,0 2-48 15,3-5-51-15,-11-25-233 0,10 58-495 0,-8-31 219 16</inkml:trace>
  <inkml:trace contextRef="#ctx0" brushRef="#br0" timeOffset="34892.5608">14180 9910 100 0,'0'0'151'0,"0"0"-2"0,0 0-12 0,0 0-5 16,0 0 0-16,0 0-2 0,0 0 2 0,0 0 2 16,0 0 2-16,0 0 0 0,-55-12-1 0,55 12-2 15,0 0 5-15,-33-17-15 0,33 17-3 0,-25-13-2 16,25 13 0-16,0 0-12 0,-29-23-8 0,29 23-4 16,0 0-7-16,-15-22-7 0,15 22-5 0,0 0-10 0,0 0-12 15,0 0-2-15,0 0-2 0,0 0-6 0,0 0-8 16,0 0 1-16,31-47-3 0,-31 47-8 0,31-6 0 15,-31 6-4-15,0 0-4 0,54 3-5 16,-54-3 2-16,52 12-4 0,-52-12-3 0,31 22-3 16,-31-22-3-16,33 30-3 0,-19-10-13 0,-5 4-8 0,-9-24-11 15,10 52-13-15,-4-26-14 0,-6-26-17 0,-6 51-25 16,6-51-18-16,-17 50-21 0,13-34-26 0,4-16-42 16,-20 45-189-16,9-31-431 0,11-14 190 0</inkml:trace>
  <inkml:trace contextRef="#ctx0" brushRef="#br0" timeOffset="37979.8909">9873 11323 95 0,'0'0'166'0,"-9"2"-15"0,9-2-3 0,-6 2-12 0,6-2-2 16,0 0-6-16,0 0-7 0,-10 1-12 0,10-1-12 15,0 0-2-15,0 0-7 0,0 0-12 0,0 0-2 16,0 0-6-16,0 0 2 0,0 0-12 0,0 0-3 16,29 3-4-16,-13-7-4 0,1 3-1 0,10-2-10 15,0 1-3-15,-1 0-2 0,7 1-3 0,13-3 1 16,-13 0-4-16,12-1-3 0,3 0-4 0,-2 1 2 15,-1-1-4-15,0 3-1 0,5 1 1 0,0-6-4 16,3 1-5-16,-3 3 2 0,2-2 3 0,-5 0-2 16,3 0-4-16,2-2 2 0,-3 1-1 0,1-1-7 15,-1 3 3-15,-3-1 2 0,3-1 1 0,1-3 6 0,8 0-1 16,-6-1 2-16,1 5-2 0,3-4 2 0,0-2-3 16,4 1 2-16,-4 3-3 0,2-2-1 0,-3-1 3 15,-1 1-2-15,6 0 1 0,-4-2 2 0,2-2-1 16,2 2-2-16,-4 0 2 0,4-2 1 0,-1 3-1 15,-1-1 5-15,4 1 1 0,-4 2-2 0,0-2 1 16,0-1 3-16,-2 0-3 0,0 5-3 0,-1-7 1 16,1 5 1-16,2-7-2 0,0 5 1 0,0-1-4 15,4-2 0-15,-2 4-1 0,-2-3 3 0,6-2-5 16,-4 7 4-16,0-5 3 0,-2 0 4 0,4 1 1 16,-7-3 7-16,7 4 2 0,-4-1-5 0,2 6-1 15,2-5 0-15,-4-1 2 0,-2 1 7 0,2-2-10 0,2 5-3 16,-2-4 3-16,4 0-6 0,-2 1 2 15,2-1 7-15,0 0-5 0,-2 4 0 0,2 1-1 16,0-8 2-16,0 3-5 0,4 0 4 0,-6 4 1 0,2-4 2 16,-4 1 5-16,0 1-6 0,4 0 5 0,-5 1 0 15,5-4 2-15,3 2-5 0,-10 3 3 0,1-1 4 16,-2-1-9-16,0-1 6 0,4 1-7 0,-5-1-3 16,1 2 4-16,-6 2-3 0,-1-4-2 0,1 3 0 15,-17 2 4-15,0-2 0 0,0 0-2 0,-31 7-1 16,55-9 0-16,-55 9-2 0,31-5 0 0,-31 5 2 15,0 0-8-15,0 0-4 0,31-5-7 0,-31 5 11 16,0 0-13-16,0 0-13 0,0 0-25 0,0 0-31 16,0 0-51-16,0 0-67 0,0 0-97 0,0 0-227 15,0 0-558-15,0 0 248 0</inkml:trace>
  <inkml:trace contextRef="#ctx0" brushRef="#br0" timeOffset="47359.7845">10869 14675 34 0,'-8'1'151'0,"8"-1"-2"0,0 0-13 0,-7 5-18 0,7-5-6 16,0 0-10-16,0 0-13 0,-4 5-4 0,4-5-13 15,0 0 3-15,2 11-12 0,-2-11 2 0,7 9-4 16,-3-6-5-16,2 2 6 0,6 2 0 0,1 0-2 16,3-1 3-16,1-3-7 0,1-2 3 0,1 2 1 15,12 2-6-15,2-4 2 0,15-3-1 0,-3-2 3 16,3 0-8-16,1 4 1 0,5 0-7 0,0-6-3 16,-1-4-2-16,3 8 1 0,2-3-6 0,0 4-1 0,4-6 0 15,4 4-3-15,2 1 4 0,-1-1-2 16,5-4 5-16,-6 1-2 0,11 2 3 0,1-1-2 0,5-1-3 15,-5 0-2-15,5-4-4 0,4 3 3 0,0 0 1 16,2-3 6-16,8 0-7 0,6-5 1 16,5 8-4-16,-1-2 2 0,3-5 2 0,-3-1 4 15,3 5-2-15,5-4 5 0,5 1-3 0,0 2 3 0,0 1-4 16,2 2-2-16,-2-3-2 0,-2-1-1 0,-2 2 1 16,1-2 9-16,5 4-13 0,0-1 2 0,-4-5-5 15,-2 7 5-15,2-5-8 0,-7 4 0 0,11-1-5 16,0 2 3-16,0-1-5 0,6-4-1 0,-8 2-3 15,-2 0 3-15,6 2-2 0,-2-2 1 0,4 0 0 16,-2 1 0-16,-2-1-7 0,-4-3 7 0,-4 6 0 16,1-2-1-16,3 0 7 0,0-2 2 0,-2 2-6 15,0 1-3-15,-5-1-1 0,-5-5 3 0,3 5 1 16,-3-1-4-16,1-1 5 0,1 1-4 0,-3-2-2 16,-2 2-3-16,-3-2 1 0,-3-2 8 0,2 5-9 15,-2-2 3-15,0 1 3 0,-2 1-1 0,-4 3-2 16,-2-2 0-16,0-1 0 0,-2 6 3 0,-6-2-3 15,-5 0-1-15,-4-2 1 0,1 3 0 0,-5-1 0 16,-4 1 2-16,4-1-4 0,-4 0-1 0,-2 1 5 0,-2-1-8 16,-2-2 1-16,0 1 0 0,-8-2 1 15,-1 3-1-15,-3 0 5 0,-13 2-5 0,12-3 4 16,-18 1-7-16,6 1 1 0,-6-1-2 0,0 1 6 0,2 2-2 16,-4-2 0-16,0 0 0 0,-9 2-1 0,3-1 2 15,-9 0-7-15,0 2 2 0,-1 1 3 16,-9 0 0-16,12 0 3 0,-12 0-6 0,6-3 0 15,-6 3-2-15,0 0-2 0,0 0 1 0,0 0 0 0,0 0-9 16,0 0-15-16,0 0-13 0,0 0-27 0,0 0-23 16,0 0-38-16,0 0-42 0,-29 11-42 15,15-11-41-15,3 1-241 0,-7-1-534 0,-1-2 236 0</inkml:trace>
  <inkml:trace contextRef="#ctx0" brushRef="#br0" timeOffset="47707.8349">19724 13643 157 0,'-14'-8'245'0,"4"2"-14"0,-1-1-13 0,5 0-13 15,4 4-14-15,-4-1-14 0,6 4-19 0,-2-6-18 16,2 6-13-16,0 0-13 0,18-9-12 0,1 6-8 15,10 0-9-15,2 1-8 0,21 5-11 0,-1 1-6 0,-1 2-4 16,2 4-7-16,-5 1-4 0,-3 1 1 16,-13 1-3-16,14 7-6 0,-6 4 3 0,-16-4 1 0,8 12-1 15,-19-9 4-15,1 2 1 0,-5 0 4 0,-2 3 9 16,-6 1 3-16,-8 13 8 0,0-14 12 0,-7 0 7 16,-5 14 2-16,-7-5-3 0,-8-2-5 0,-3-1 1 15,-1 1-9-15,-4-2-8 0,-3-4-4 0,-1 1-3 16,-3-1 1-16,5 1-16 0,1-5-10 0,3-1-18 15,12-9-38-15,4 1-53 0,7 0-62 0,5-7-92 16,5-2-96-16,2-1-227 0,-1-5-597 0,7-1 264 16</inkml:trace>
  <inkml:trace contextRef="#ctx0" brushRef="#br0" timeOffset="49302.581">10365 15314 20 0,'-5'-7'244'0,"5"7"-5"0,0 0-22 15,-2-6-20-15,2 6-19 0,0 0-15 0,0 0-10 16,0 0-2-16,-6 21-9 0,6-3-8 0,0 7 0 16,0 4-5-16,0 13-11 0,-2 2-4 0,0 3-12 15,0 0-10-15,2 1 13 0,0 1-9 0,0-5-7 16,2-2-14-16,0-14-1 0,-2 12-10 0,0-12-8 16,2-10-10-16,-2 9-15 0,4-10-15 0,-2 0-28 15,2-3-22-15,1 0-42 0,-1-3-56 0,0-4-70 16,0-5-32-16,-4-2-182 0,0 0-448 0,0 0 198 15</inkml:trace>
  <inkml:trace contextRef="#ctx0" brushRef="#br0" timeOffset="49746.068">10567 15536 138 0,'-12'-8'174'16,"6"3"-10"-16,-1 0-7 0,1-1-8 0,2-4-12 16,-4-3-10-16,4 1-10 0,-1-2-13 0,5 2-8 15,3-3-6-15,1 1-9 0,2-1-8 0,0 0-5 16,6 2 1-16,-1 0 3 0,3 1-2 0,-1 3 0 15,1 2-3-15,1 1 2 0,-5 6-2 0,6 3-3 16,-1 4-1-16,-3 7-4 0,5 7-2 0,-5-1 1 16,-1 5-1-16,-5 2-5 0,-2 0-3 0,-2 17-1 15,-4-15-1-15,-4 14-4 0,0-15-7 0,-3 13 1 16,3-15-5-16,-4-3-5 0,4 3-1 0,-5-4-4 16,3-9-2-16,2-1-3 0,-3 0 0 0,5-4-3 15,2-4 0-15,-2-1-3 0,4-3 1 0,0 0-2 16,0 0-1-16,0 0-2 0,0 0-3 0,0 0-1 15,0 0 1-15,17-25-2 0,-5 16 1 0,0-1-2 16,3 1 3-16,-1 0 0 0,11-2 0 0,-8 5-2 16,-1 0-6-16,1 2-13 0,-1-1-22 0,-1 4-30 0,3 1-42 15,-1-2-63-15,2-2-54 0,-5 2-182 16,11-3-443-16,-9 0 196 0</inkml:trace>
  <inkml:trace contextRef="#ctx0" brushRef="#br0" timeOffset="50091.5876">10939 15348 216 0,'-20'-13'321'0,"-5"3"-17"16,0-2-14-16,6 5-15 0,5-3-20 0,-1 2-13 16,3 3-14-16,4 0-29 0,-1-1-13 0,5 3-18 0,4 3-23 15,-8-13-2-15,8 8-23 0,0 5-9 16,8-17-9-16,3 7-11 0,5 1-10 0,-3-3-9 15,11 1-6-15,-1-2-10 0,0 1-13 0,2 2 2 0,-9 2-9 16,3 2 1-16,4-4-9 0,-7 5 2 0,-1 1-8 16,-5 3 7-16,-2-1-12 0,5 2-5 15,-13 0-1-15,14 5-4 0,-6-3 3 0,5 7 1 16,-5 4 3-16,0 1-1 0,1 4-5 0,-1 7 2 16,6 13 4-16,-5-11 7 0,3 14 5 0,-2-2-5 0,-4-10-8 15,5 14 3-15,-5-17-5 0,2 17 2 0,-6-14 1 16,2-2-2-16,-4 2-10 0,5-1-10 15,-7-2-13-15,2-2-27 0,0 1-26 0,-3-9-35 16,-1-3-44-16,-4 1-59 0,2-7-60 0,-2 0-48 16,-5-3-180-16,1-2-542 0,-5-3 239 0</inkml:trace>
  <inkml:trace contextRef="#ctx0" brushRef="#br0" timeOffset="50247.8283">10943 15629 92 0,'17'-6'228'0,"-3"-1"-11"0,9-4-8 16,0-2-21-16,2-2-15 0,-1-1-19 0,16-4-13 16,-13 6-17-16,10-9-14 0,0-1-26 15,-14 7-34-15,6 3-44 0,6-14-68 0,-8 14-48 0,-3-2-158 16,-1 4-289-16,0-1 127 0</inkml:trace>
  <inkml:trace contextRef="#ctx0" brushRef="#br0" timeOffset="50462.2328">11566 15501 24 0,'0'0'358'0,"6"7"19"0,-6-7 18 0,6 1 5 0,-6-1 2 16,0 0-13-16,0 0-29 0,10-15-22 16,-10 9-28-16,-2-7-31 0,0 0-27 0,0 0-24 0,0 2-23 15,0 0-19-15,-4-5-18 0,4 7-20 0,-2 2-23 16,4 7-35-16,-3-10-42 0,3 10-53 15,0 0-66-15,0 0-54 0,0 0-33 0,0 0-38 16,0 0-57-16,0 0-65 0,13 23-55 0,-13-23-225 0,8 16-646 16,-2-8 286-16</inkml:trace>
  <inkml:trace contextRef="#ctx0" brushRef="#br0" timeOffset="50814.1058">11921 15348 222 0,'-4'-13'256'16,"0"0"-6"-16,0-1-3 0,-5-1-5 0,1 1-5 16,0 0-11-16,0 2-16 0,-5 1-14 0,1-1-13 15,1 4-6-15,1 5-21 0,2 1-16 0,8 2 4 16,-19 2-33-16,3 2-10 0,3 3-7 0,3 4-14 16,-7 11-8-16,7-2-4 0,0 3-12 0,4 2-3 15,-1 2-1-15,1-1-7 0,6 2-3 0,4-2 0 16,5 3-4-16,-5-7-4 0,4-7 1 0,2 0-9 15,5-3-6-15,-1-3 5 0,9 1-4 0,2-4-2 16,-7-4 0-16,9-4 3 0,-4-8-5 0,2-2-2 16,-11 1-2-16,5-7-4 0,-3-1 10 0,-3 0 2 15,-5-3 7-15,-2 0 2 0,-4 5 3 0,-2-2 4 16,-4 4 6-16,-6-2-9 0,2 1 0 0,-7-5-14 16,-1 2 2-16,1 6-5 0,-6 1 5 0,5 3-17 15,4 6-20-15,-3 0-21 0,-4 2-36 0,5 5-31 16,0 1-36-16,3 5-51 0,-1-1-63 0,8 0-52 15,-5 7-240-15,9 1-590 0,0-3 261 0</inkml:trace>
  <inkml:trace contextRef="#ctx0" brushRef="#br0" timeOffset="51093.8425">12200 15517 284 0,'0'0'320'15,"-4"-13"1"-15,0-1-5 0,0 0-18 0,0 1-3 16,-1-1-3-16,-1-2-17 0,2-2-29 0,-4 4-14 16,4 0-20-16,0 3-9 0,-1 1-28 0,5 10-15 15,-6-10-13-15,6 10-18 0,-4-7-11 0,4 7-17 16,0 0-13-16,0 0-6 0,0 0-12 0,0 0-9 16,0 0-13-16,0 0 5 0,0 0-11 0,-2 30 6 15,0-18 0-15,2-2-14 0,0-1-1 16,0-1-4-16,0-8-12 0,0 16-17 0,2-11-17 0,-2-5-21 15,0 0-27-15,2 8-18 0,-2-8-26 0,8 2-23 16,-8-2-31-16,0 0-31 0,17-11-52 0,-11 5-50 16,2-1-277-16,-1 1-620 0,-7 6 275 0</inkml:trace>
  <inkml:trace contextRef="#ctx0" brushRef="#br0" timeOffset="51473.0488">12533 15230 27 0,'2'-15'289'15,"-2"7"-3"-15,0-6 0 0,-2 3-8 0,-2 1-6 16,2-3-16-16,2 13-19 0,-4-14-14 0,2 7-15 16,2 7-2-16,-7-8-23 0,1 2-11 0,6 6-20 15,-12-3-18-15,12 3-13 0,0 0-11 0,-27 16-14 0,17-4-2 16,-5 9-14-16,3 7-12 0,3 1-6 0,-1 13-4 15,4-14-13-15,4 15-1 0,4-16-2 16,2-2-1-16,4 1-3 0,1-1-3 0,1-11-6 16,-2 1-15-16,7-6 3 0,-1 0 5 0,3-4 1 15,1 0-3-15,3-7 4 0,-3-1-9 0,9-7 8 0,-2-2-12 16,-6-8 1-16,-1 1-3 0,1-5 27 16,-7 0 17-16,-3 0 1 0,-7 2 9 0,-4-3-2 15,0 1 4-15,-5 7-21 0,-7-5 6 0,-3 4-1 16,1 0-4-16,-5 1-17 0,5 8-16 0,3 2-17 0,-3-1-30 15,1 5-36-15,3 3-43 0,-1-2-37 0,13 2-45 16,-20 12-57-16,14-6-75 0,-1 5-301 16,5-1-680-16,0 5 301 0</inkml:trace>
  <inkml:trace contextRef="#ctx0" brushRef="#br0" timeOffset="51679.1752">12855 15450 58 0,'0'0'347'16,"9"-7"-6"-16,-9 7-1 0,6-10 12 0,-6 10-32 0,4-10-7 16,0 0-25-16,-2 2-31 0,-2 8-19 0,4-18-23 15,3 7-26-15,-5 3-13 0,-2 8-19 0,0-15-25 16,0 15 1-16,0 0-16 0,0-13-8 0,0 13-21 16,0 0-24-16,0 0-37 0,-2-11-42 0,2 11-46 15,0 0-43-15,0 0-42 0,0 0-59 0,0 0-57 16,0 0-52-16,0 0-212 0,0 0-569 0,0 0 251 15</inkml:trace>
  <inkml:trace contextRef="#ctx0" brushRef="#br0" timeOffset="51937.7348">13089 15060 92 0,'2'-10'288'0,"2"-4"-3"0,-4 0 6 0,0 6 1 0,0 0-5 16,0 8 5-16,0 0-14 0,0-15-8 0,0 15-29 15,0 0-18-15,0 0-28 0,0 0-28 0,0 0-6 16,0 0-7-16,0 0-10 0,-8 49-12 0,8-24-19 16,0 5-12-16,0-2-2 0,0 16-12 0,-2-3-9 15,4 0-13-15,-4 1-47 0,4-13-30 0,2 12-50 16,0-1-53-16,-2-13-79 0,-2-9-85 0,4 3-79 15,3-3-198-15,-5-3-602 0,6-4 266 0</inkml:trace>
  <inkml:trace contextRef="#ctx0" brushRef="#br0" timeOffset="52429.8238">13616 15124 68 0,'-10'-4'290'0,"4"1"2"0,6 3-5 0,-9-7-5 16,9 7 7-16,-8-2-1 0,8 2 5 15,-6-5 5-15,6 5 2 0,-6-6 4 0,6 6-7 0,-7-6-7 16,7 6-8-16,-2-6-13 0,2 6-11 0,-4-5-14 16,4 5-15-16,0 0-16 0,-4-9-20 0,2-1-22 15,2 10-11-15,-2-6-16 0,2 6-15 0,-2-8-19 16,2 8-8-16,-2-10-10 0,2 10-22 0,0 0-24 16,0-11-35-16,0 11-33 0,0 0-60 0,-2-9-66 15,2 9-59-15,0 0-42 0,0 0-25 0,0 0-42 16,0 0-53-16,0 0-40 0,10 25-296 0,-12-11-762 15,4 2 337-15</inkml:trace>
  <inkml:trace contextRef="#ctx0" brushRef="#br0" timeOffset="52600.6245">13606 15443 200 0,'4'4'304'0,"-4"-4"10"0,0 0-5 0,0 0 4 15,0 0-6-15,0 0-7 0,0 0-10 0,4-18-17 0,-4 18-21 16,0 0-26-16,0-11-21 0,0 11-24 15,0 0-25-15,0 0-18 0,-2-9-35 0,2 9-47 16,0 0-50-16,0 0-53 0,0-11-54 0,0 11-67 0,0 0-86 16,0 0-68-16,0 0-186 0,6-3-548 0,-6 3 243 15</inkml:trace>
  <inkml:trace contextRef="#ctx0" brushRef="#br0" timeOffset="53164.1189">14042 15137 197 0,'0'0'203'0,"4"-6"5"0,-4 6-6 0,0 0-2 16,0 0-3-16,0 0 6 0,0 0 7 0,4 28-7 15,-6-12-8-15,0 1-4 0,2 1-14 0,-4 8-7 0,2 0-12 16,2 2-11-16,-2 0-16 0,4-5-11 0,0-6-8 16,2-1-12-16,2-2-3 0,3-1-11 15,1-4-12-15,4 1-2 0,3-5-6 0,-1-2 3 16,3-8-14-16,10 3-2 0,-2-9-6 0,-4-3-3 0,-3-2-7 15,-3 6-11-15,1-8 2 0,-7-4 2 0,-3 9 1 16,-4-2-4-16,-4-2-2 0,-2 2 0 0,-6-1-8 16,-7-7 6-16,-16-9-3 0,-2 7-10 0,4 8 0 15,-12-9-1-15,-2-2-4 0,-5 3-4 0,3 1 0 16,5 1-6-16,3 1 2 0,14 7 1 0,3-1 5 16,-1-1-8-16,11 4 1 0,-3-2-4 0,5 1-4 15,2 1 7-15,2 1-15 0,6-3-4 0,2 0-2 16,4 3 6-16,5-1 0 0,1 2 7 0,9-2-4 15,-7 6 2-15,3 2-2 0,-1 4 3 0,1 2 0 16,0 4 4-16,-3 1 2 0,-1 3-2 0,5 6 6 16,-7 0-4-16,1 5 3 0,-1 3 2 0,-3 2-2 15,-2 2 2-15,-2-1 14 0,-1 1-14 0,-3 0 1 16,-2 2-4-16,-2-1 4 0,-1 3-4 0,1-5-23 16,0-3-17-16,-4-6-30 0,2 5-34 0,2-6-52 15,2-2-68-15,0-7-54 0,0-1-228 0,0-6-555 16,0 0 246-16</inkml:trace>
  <inkml:trace contextRef="#ctx0" brushRef="#br0" timeOffset="53491.5689">14462 14906 256 0,'4'-5'242'0,"-4"5"-16"0,0 0-5 16,0 0-11-16,0 0-1 0,-2 25-11 15,-2-9-6-15,-1 7-11 0,1 0-5 0,0 2-15 16,0 0-6-16,2-1-17 0,2 1-9 0,0-3-10 0,4-5-6 16,0-2-10-16,2-2-4 0,3 3-15 0,1-7-6 15,0 0-4-15,3-1-3 0,3-6-7 0,1-1 3 16,-1-3-4-16,3-2-8 0,-5-4 10 16,3-3 1-16,-3 0 1 0,-3-4 14 0,-1 0 5 0,-4-1-10 15,-6 1 6-15,0 0-15 0,-4-1 9 0,-2-1-11 16,-6-4 1-16,-3 2-12 0,-4 1-3 0,1 2-11 15,1 5-2-15,-3-3-3 0,5 5-12 0,-3 2-15 16,3 1-16-16,5 3-24 0,-3 1-40 0,3 3-22 16,10-1-22-16,-12 8-22 0,5 0-43 0,3-1-43 15,0 6-48-15,4-4-27 0,2 1-250 0,4 0-595 16,1-1 263-16</inkml:trace>
  <inkml:trace contextRef="#ctx0" brushRef="#br0" timeOffset="53958.555">14889 14981 37 0,'3'-5'269'0,"-3"5"3"15,4-11-11-15,-4 11-13 0,0 0-14 0,0 0-22 16,-7-10-18-16,7 10-15 0,0 0-13 0,0 0-13 0,-18 16-12 16,8-2-14-16,1-3-10 0,-1 12-4 15,4-5-7-15,-5 3-10 0,9 4 11 0,-2-9-15 16,2 2-15-16,0 5-6 0,4-9-3 0,0 2-2 0,2 0-4 15,3-9-8-15,-3 3 1 0,2-3-8 0,4 0-8 16,1-4 3-16,-1 0-3 0,2-4-1 0,5-4-1 16,-1-1-2-16,3-9-7 0,-3 4 5 15,3-6-12-15,-2-1 3 0,-7 5-12 0,2-7 3 0,-1 5 1 16,-3-8 13-16,-2 0-12 0,-6 7-12 0,-2-9 15 16,-4-1-12-16,-2 0-3 0,-7-2-4 0,-1 3 7 15,-15-9-4-15,0 2-10 0,6 12 8 0,-12-4 0 16,10 11-1-16,-2-1-1 0,0 4 5 0,0 1-4 15,0 0-6-15,2 1-7 0,0 3 12 0,9 3-4 16,1-2-6-16,3-1 7 0,3 5-5 0,3-5 2 16,4 2-11-16,4 3 0 0,-6-10 2 0,6 10-1 15,0 0-1-15,16-16 4 0,-3 12 1 0,3 3-2 16,3 2-3-16,8 0 9 0,-1 7 1 0,1 3-1 16,-2 0 0-16,0 2 3 0,-4 2 0 0,1 1 1 15,-3 2-4-15,0 0 6 0,-5 3 8 0,-6-5-14 16,3 6 3-16,-5 4 2 0,-2 0-23 0,-2-3-27 15,-4-1-14-15,0 2-40 0,0 0-57 0,0-10-72 16,2-2-59-16,-4-3-190 0,2-4-524 0,2-5 232 16</inkml:trace>
  <inkml:trace contextRef="#ctx0" brushRef="#br0" timeOffset="54400.0932">15228 14789 22 0,'11'2'220'0,"-11"-2"-4"0,0 0-10 0,0 0-6 0,-17 11-6 16,11-6 3-16,-2-2-14 0,-5-1-6 0,7-1-7 15,6-1-10-15,-16-3 0 0,9 0-16 16,-3-4-12-16,4 0-13 0,2-6-9 0,-2 1-8 0,6-3-9 15,0 3-11-15,-2-2-11 0,4 6-6 0,0-8-3 16,2 9-1-16,0-3-13 0,2 3-6 0,2 3-4 16,1-1-1-16,-3 3-6 0,4 0-5 15,1 5-4-15,-3 3 2 0,2-3-1 0,0 8 6 0,-1 2-12 16,-3 2 2-16,4 5-5 0,-1 5 8 0,-5-2-12 16,-2 3 4-16,-2 0-3 0,-2 0-9 0,2 1 11 15,-9 13-9-15,3-11-3 0,-2-3 1 0,-2 2 0 16,-5 13-4-16,9-17 3 0,-2 0-1 0,-3 0-1 15,5-9-4-15,2-2 2 0,4-3 0 0,0-2 0 16,2 1 3-16,4-2 0 0,3-2-1 0,15 1 5 16,1-6-3-16,6-3 1 0,17-3-1 0,-3-9 10 15,7-2-10-15,4 1 0 0,2-5-1 0,6-1-2 16,-2 1-7-16,-2-2-18 0,-3 1-28 0,-3 2-45 16,-2 6-68-16,-5-7-88 0,-16 12-242 0,13-7-539 15,-19 8 239-15</inkml:trace>
  <inkml:trace contextRef="#ctx0" brushRef="#br0" timeOffset="55627.3803">10166 16374 3 0,'-6'-3'178'0,"6"3"-3"16,0 0-10-16,0 0-7 0,-6-4-5 0,6 4-10 15,0 0-6-15,0 0-15 0,0 0-8 0,0 0-14 16,0 0-5-16,10-12-3 0,0 10 0 16,3-2 0-16,5-1-4 0,11 0-4 0,2-1-2 0,17-5-4 15,6 3-7-15,6-2-3 0,-3 3-9 0,8-3-5 16,-3-1-5-16,10 1-4 0,11-6-6 0,-3 3 0 15,11-1-1-15,10-6-2 0,7 6-1 0,6-7 3 16,5 1 7-16,1 0 2 0,6-6-1 0,5 3 8 16,3-2-1-16,5 3-1 0,1 1 8 0,5-1 1 15,-3-1-3-15,3 2 7 0,-2-2 6 0,4 4 10 16,-1-4-5-16,-1 2 13 0,-2 4-4 0,-1-4 9 16,7 3-10-16,-2 0 3 0,-7-1-3 0,1 0-5 15,0-1-4-15,-5 4 0 0,-2-7-7 0,3 6-7 16,-7 0 1-16,-4 2-11 0,0 1 2 0,-10-2-6 15,2-1-5-15,-9-1-4 0,-3 4 4 0,-5 3-8 16,-10 1-11-16,-6-6 2 0,-9 11-10 0,-3 0 3 16,-16 1-13-16,-7 4-16 0,-19 0-49 0,-6-2-56 15,-11 2-76-15,-7 2-95 0,-7-2-120 0,0 0-219 16,-36 13-678-16,-9 1 300 0</inkml:trace>
  <inkml:trace contextRef="#ctx0" brushRef="#br0" timeOffset="68338.9377">8149 4338 284 0,'0'0'290'16,"0"0"-7"-16,-9-48-3 0,9 48-16 0,0 0-24 16,0 0-28-16,0 0-18 0,0 0-20 0,0 0-19 15,0 0-15-15,0 0-10 0,0 0 7 0,0 0-17 16,0 0 2-16,27 95-8 0,-19-55-4 0,-1 4 4 16,-1 5-17-16,0 3-8 0,0 0-6 0,3-2 8 15,-7 1-21-15,4-3-6 0,-4 1-2 0,-4-4-11 16,4-1-6-16,-2-5-6 0,0-39-35 0,2 53-28 15,0-30-36-15,-2-23-31 0,6 29-47 0,-6-29-48 16,0 0-41-16,0 0-37 0,0 0-248 0,0 0-553 16,0 0 244-16</inkml:trace>
  <inkml:trace contextRef="#ctx0" brushRef="#br0" timeOffset="68704.1446">8372 4572 186 0,'0'0'266'0,"-44"-29"-2"0,44 29-20 16,-18-21-3-16,18 21-17 0,-21-32-18 15,21 32-21-15,-12-31-13 0,12 31-17 0,-11-43-15 0,11 43-16 16,7-47-11-16,-7 47-15 0,8-44-8 0,4 20-14 16,3 4-5-16,-15 20-7 0,27-23-6 0,-27 23 1 15,33-18-13-15,-33 18-8 0,29-4-2 16,-29 4-8-16,0 0-1 0,47 30-2 0,-32-10-4 0,-5 6 0 15,-10-26-4-15,14 69-1 0,-16-41-2 0,-2 18 2 16,-2-2 2-16,-6-1-4 0,5-15-4 0,-5 15 1 16,2-2-1-16,-1-16 1 0,3 1 1 0,-4-3-6 15,12-23-1-15,-15 27 2 0,15-27-2 0,0 0-2 16,0 0 2-16,-2 32 2 0,2-32-6 0,0 0 4 16,0 0 9-16,0 0-2 0,33 21 7 0,-33-21-6 15,0 0-3-15,60 0 3 0,-60 0 2 16,44-6-8-16,-44 6 3 0,45-5-2 0,-45 5-22 15,46-11-22-15,-46 11-34 0,35-4-47 0,-35 4-63 0,35-6-65 16,-35 6-244-16,33-6-529 0,-33 6 234 0</inkml:trace>
  <inkml:trace contextRef="#ctx0" brushRef="#br0" timeOffset="69121.8245">8827 4481 248 0,'0'0'319'0,"-50"-24"-3"16,29 8-15-16,21 16-14 0,-29-30-16 0,17 16-21 15,12 14-23-15,-23-26-12 0,23 26-19 0,-20-27-11 0,20 27-21 16,-13-26-9-16,13 26-23 0,0 0 1 16,-12-30-10-16,12 30-16 0,0 0-12 0,0 0-5 15,0 0-13-15,4-38-12 0,-4 38-12 0,0 0 6 16,23-24-19-16,-23 24 2 0,31-16-8 0,-31 16-9 0,41-17 2 15,-41 17-3-15,41-10-14 0,-14 4 2 0,-27 6-7 16,42-8 13-16,-42 8-10 0,33-9-2 0,-33 9 3 16,0 0-1-16,33-9-2 0,-33 9 0 15,0 0 0-15,0 0-8 0,0 0 3 0,0 0 5 0,0 0-5 16,0 0-3-16,33-3 2 0,-33 3 1 0,0 0 4 16,0 0 1-16,0 0 3 0,0 0 6 0,0 0-3 15,0 0 11-15,16 43-2 0,-16-43-1 0,11 31 3 16,-3-6-3-16,2 0-8 0,-10-25 8 0,19 52-1 15,-11-22 1-15,5 9-3 0,-3-12-8 0,0 14-2 16,-2-17-18-16,3 4-23 0,-11-28-22 0,10 54-23 16,-6-27-25-16,-2 2-26 0,-2-29-35 0,2 40-24 15,-2-40-27-15,-6 41-44 0,6-41-18 0,-12 29-239 16,12-29-558-16,-23 22 247 0</inkml:trace>
  <inkml:trace contextRef="#ctx0" brushRef="#br0" timeOffset="69280.1248">8767 4783 223 0,'0'0'278'0,"0"0"5"16,0 0-3-16,0 0-9 0,51-50-18 0,-28 34-18 15,4-2-21-15,-2 0-24 0,18-9-21 0,-6 1-1 16,11 0-33-16,-9 3-18 0,-2 0-33 0,5-4-45 16,-17 14-52-16,1-3-72 0,1-2-76 0,15-3-58 15,-20 7-192-15,1 0-444 0,-23 14 197 0</inkml:trace>
  <inkml:trace contextRef="#ctx0" brushRef="#br0" timeOffset="69482.7184">9432 4500 233 0,'0'0'316'0,"0"0"15"0,0 0 27 15,0 0 0-15,0 0-6 0,0 0-7 0,0 0-14 0,0 0-10 16,0 0-18-16,0 0-21 0,0 0-29 0,0 0-26 15,0 0-20-15,0 0-30 0,0 0-35 0,0 0-50 16,0 0-62-16,0 0-59 0,0 0-59 0,0 0-63 16,0 0-67-16,0 0-85 0,0 0-45 0,64-35-240 15,-64 35-635-15,0 0 282 0</inkml:trace>
  <inkml:trace contextRef="#ctx0" brushRef="#br0" timeOffset="69858.614">9701 4363 169 0,'0'0'238'0,"6"-49"7"0,-6 49-1 0,0 0-10 16,0-47-7-16,0 47-3 0,0-38-7 0,0 38-3 16,0 0-8-16,-4-36-6 0,4 36-5 0,0 0-6 15,0 0-11-15,0 0-19 0,0 0-17 0,0 0-14 16,0 0-14-16,0 0-5 0,0 0-18 0,0 0-8 15,0 0-7-15,0 0 11 0,-64 75-22 0,58-45-14 16,0 10-3-16,1-11 3 0,5-29-11 0,0 58 2 16,7-32-4-16,-7-26-3 0,14 49-10 0,-1-26-7 0,-13-23 6 15,31 27 1-15,-13-20-7 0,-18-7 1 16,50 9-2-16,-50-9 2 0,39-7-5 0,-39 7-10 16,52-21-1-16,-30 3 10 0,-5-5-1 0,-3 0-3 0,3-3 10 15,-7 0-13-15,-10 26-6 0,2-54 9 16,-2 27-4-16,0 27 3 0,-16-55-2 0,1 28 0 0,-1 4-5 15,-1 0 6-15,-1 7-5 0,18 16-21 16,-38-26-12-16,14 16-23 0,24 10-30 0,-35-5-32 0,35 5-38 16,0 0-47-16,-54 18-42 0,54-18-59 0,-25 19-269 15,25-19-618-15,-14 26 273 0</inkml:trace>
  <inkml:trace contextRef="#ctx0" brushRef="#br0" timeOffset="70090.2119">10057 4485 80 0,'0'0'318'0,"0"0"-4"0,16-44 1 15,-16 44 3-15,0 0-11 0,4-40-21 0,-4 40-25 16,0 0-22-16,-4-43-24 0,4 43-22 0,0 0-15 16,0 0-12-16,-10-29-16 0,10 29-18 0,0 0-17 15,0 0-5-15,0 0-19 0,0 0-29 0,0 0-22 16,0 0-13-16,0 0-6 0,0 0-36 0,0 0-18 15,0 0-11-15,0 0-27 0,0 0-33 0,0 0-26 16,0 0-40-16,-58 59-42 0,58-59-45 0,0 0-227 16,0 0-524-16,0 0 232 0</inkml:trace>
  <inkml:trace contextRef="#ctx0" brushRef="#br0" timeOffset="70436.0077">10377 4117 259 0,'0'0'315'0,"0"0"-9"0,0 0-8 15,-23-36-14-15,23 36-26 0,0 0-23 0,0 0-26 16,0 0-24-16,0 0-14 0,0 0-14 0,0 0-16 16,-49 52-17-16,38-24-7 0,3 1-9 0,2 16-6 0,2-17-12 15,4-28-1-15,-2 70-9 0,4-46-13 0,-2-24 3 16,10 47-8-16,-10-47-3 0,17 30-7 0,-3-11-3 15,-14-19-3-15,29 22-4 0,-29-22 3 0,35 9 17 16,-35-9-25-16,46-4 0 0,-46 4-3 0,49-23 5 16,-26 7-3-16,-2-1 4 0,1-4 0 0,-9-1 1 15,-13 22 12-15,18-51-3 0,-14 26-1 0,-4 25-5 16,-4-54 0-16,4 54-9 0,-18-53 1 0,-3 15-16 16,5 18-14-16,-7 4-5 0,23 16-22 0,-31-19-20 15,6 11-23-15,25 8-29 0,-43-7-34 0,43 7-35 16,0 0-57-16,-52 16-64 0,52-16-36 0,-27 18-248 15,27-18-612-15,-19 24 271 0</inkml:trace>
  <inkml:trace contextRef="#ctx0" brushRef="#br0" timeOffset="70697.6461">10790 4411 271 0,'0'0'342'0,"0"0"5"0,0 0 7 16,0 0 4-16,38-25-3 0,-38 25-17 0,0 0-27 16,0 0-29-16,10-30-22 0,-10 30-20 0,0 0-14 15,0 0-15-15,0-33-19 0,0 33-21 0,0 0-17 16,0 0-14-16,0 0-16 0,0 0-11 0,0 0-12 16,0 0-14-16,0 0-9 0,0 0-6 0,-15-42-11 15,15 42-21-15,0 0-13 0,0 0-27 0,0 0-28 16,0 0-47-16,0 0-39 0,0 0-31 0,0 0-45 15,0 0-54-15,0 0-61 0,0 0-57 0,0 0-270 16,0 0-685-16,0 0 302 0</inkml:trace>
  <inkml:trace contextRef="#ctx0" brushRef="#br0" timeOffset="70978.0567">10943 4007 243 0,'9'-41'275'0,"-9"41"1"0,12-39 2 16,-12 39 3-16,6-28-1 0,-6 28-4 0,0 0-8 15,11-28-11-15,-11 28-15 0,0 0-10 0,0 0-20 16,0 0-13-16,0 0-23 0,0 0-17 0,0 0-12 16,0 0-17-16,0 0-18 0,0 0-6 0,0 0-19 15,0 0-3-15,0 0-12 0,0 0-2 0,0 0-9 16,0 0-3-16,41 77 1 0,-27-36-3 0,1 3-7 15,-5 1-1-15,-4 1-7 0,-2-1 2 0,3 0-21 16,-3 2-29-16,-4-4-41 0,4 4-62 0,-4-2-72 16,-4-1-78-16,6-18-93 0,-2-26-304 0,6 56-711 15,-4-27 314-15</inkml:trace>
  <inkml:trace contextRef="#ctx0" brushRef="#br0" timeOffset="71661.8084">11456 4088 285 0,'0'0'293'0,"0"0"9"0,0 0-6 16,0 0-8-16,0 0 7 0,0 0-7 0,0 0 5 16,0 0-3-16,0 0 6 0,0 0-9 0,0 0-9 15,0 0-10-15,0 0-13 0,0 0-16 0,0 0-14 16,19-44-19-16,-19 44-17 0,0 0-14 0,0 0-14 15,0-40-12-15,0 40-15 0,0 0-11 0,-2-35-14 16,2 35-11-16,0 0-12 0,0 0-7 0,0 0-10 16,0 0-7-16,0 0-11 0,0 0-15 0,0 0-22 15,0 0-30-15,0 0-21 0,0 0-28 0,0 0-28 16,0 0-73-16,0 0-61 0,0 0-72 0,0 0-74 16,0 0-71-16,0 0-307 0,0 0-811 0,0 0 359 15</inkml:trace>
  <inkml:trace contextRef="#ctx0" brushRef="#br0" timeOffset="71820.662">11563 4440 275 0,'0'0'332'16,"0"0"2"-16,0 0-7 0,0 0-10 0,0 0-24 15,0 0-22-15,0 0-33 0,0 0-24 0,0 0-32 0,0 0-48 16,0 0-47-16,0 0-54 0,0 0-75 15,0 0-79-15,0 0-87 0,0 0-237 0,0 0-481 0,0 0 213 16</inkml:trace>
  <inkml:trace contextRef="#ctx0" brushRef="#br0" timeOffset="72296.277">12039 4032 149 0,'0'0'289'0,"0"0"-7"0,16-35-9 16,-16 35-16-16,0 0-18 0,0 0-22 0,0 0-23 0,0 0-17 15,0 0-21-15,0 0-21 0,0 0-6 0,0 0-11 16,0 0-12-16,0 0-6 0,-60 85-7 0,52-61-12 16,8-24-1-16,-12 39-7 0,12-39-1 0,-2 33-7 15,2-33-1-15,0 0-8 0,10 43-3 0,-10-43-3 16,0 0-5-16,25 25-7 0,-25-25 3 0,29 10-2 15,-29-10-2-15,43 0 5 0,-43 0-14 0,0 0-5 16,54-12 8-16,-54 12-15 0,25-11 4 0,-25 11-2 16,0 0 0-16,20-21-8 0,-20 21-2 0,0 0 3 15,-6-41-4-15,6 41-3 0,-25-32 0 0,3 12 2 16,-3 1-4-16,-10-8 2 0,10 9-1 0,-12-13-5 16,2 0-3-16,-3 1-4 0,18 13 0 0,-1-6-7 15,2 1 6-15,5 0-2 0,-3 0 0 0,17 22-4 16,-18-47-5-16,18 47-1 0,-2-35-8 0,2 35-3 15,0 0-5-15,10-44 2 0,-10 44-2 0,21-25 7 16,-21 25 1-16,27-18 4 0,-27 18 1 0,29-8-1 0,-29 8-1 16,0 0 7-16,47 3-1 0,-47-3 3 15,0 0 0-15,50 28 2 0,-36-15-1 0,-14-13 2 16,25 45 1-16,-17-19 0 0,1 2-2 0,-7 2-2 16,-4 13-10-16,0-5-13 0,2-38-22 0,-5 52-29 0,3-26-33 15,2-26-48-15,0 0-36 0,4 46-20 0,-4-46-162 16,0 0-423-16,11 25 188 0</inkml:trace>
  <inkml:trace contextRef="#ctx0" brushRef="#br0" timeOffset="72582.3284">12330 3806 71 0,'0'0'214'15,"0"0"-12"-15,0 0-3 0,0 0-3 0,0 0-4 0,0 0-10 16,-12 79-17-16,12-79-5 0,-2 52-4 0,0-26-16 15,2-26-9-15,6 50-11 0,0-28-10 0,-6-22-6 16,15 31-9-16,-15-31-4 0,20 24-3 16,-20-24 0-16,27 16-2 0,-27-16 4 0,31 9 4 15,-31-9 2-15,0 0-5 0,62-14-8 0,-62 14-1 0,40-22-2 16,-26 9 0-16,-14 13 4 0,23-33-7 0,-23 33 5 16,6-33-5-16,-6 33-5 0,-2-42-11 0,2 42-2 15,-23-41-11-15,5 4-6 0,1 16-5 0,-2 2-16 16,-3 1-20-16,22 18-16 0,-42-28-30 0,26 19-30 15,16 9-32-15,-29-9-48 0,29 9-58 0,0 0-47 16,0 0-41-16,-33-6-195 0,33 6-538 0,0 0 238 16</inkml:trace>
  <inkml:trace contextRef="#ctx0" brushRef="#br0" timeOffset="73010.5211">12731 3703 38 0,'0'0'237'0,"0"0"-11"0,0 0 2 0,0 0-9 16,0 0 3-16,0 0-16 0,-12 77-10 0,12-77-8 15,-10 56-5-15,6-30-4 0,4-26 1 0,-5 50-24 16,5-50-8-16,9 46-11 0,-9-46-9 16,8 33-7-16,-8-33-13 0,16 26-4 0,-16-26 2 15,25 23-9-15,-25-23 1 0,35 12-7 0,-35-12-10 0,56 2 0 16,-56-2-7-16,56-10-6 0,-56 10-13 0,39-20-2 0,-22 11-3 15,-17 9-8-15,23-23-1 0,-23 23-6 0,10-29-6 16,-10 29 2-16,-6-41-12 0,6 41 7 16,-40-57-9-16,20 33-1 0,-17-8-7 0,1-3-2 0,1-2 10 15,-2 1-23-15,2-1-8 0,0 4-2 16,16 9-4-16,5-1 3 0,-5 0-2 0,5 1 4 0,14 24-2 16,-15-28 6-16,15 28 8 0,-10-27-12 15,10 27-10-15,0 0 4 0,0 0 2 0,0 0-2 0,0 0-1 16,0 0 0-16,31-39 1 0,-31 39 4 0,0 0 0 15,0 0-1-15,72 43 3 0,-51-25 2 0,0-1 6 16,-5 5-1-16,-1-1 2 0,-15-21-2 0,24 43 4 16,-13-20-1-16,-3 0-5 0,-8-23 3 0,8 54-5 15,-8-28-18-15,0-26-31 0,-8 46-33 0,8-46-61 16,-10 33-61-16,10-33-63 0,0 0-232 0,-5 29-552 16,5-29 244-16</inkml:trace>
  <inkml:trace contextRef="#ctx0" brushRef="#br0" timeOffset="73844.2067">13213 3680 73 0,'0'0'104'16,"0"0"-11"-16,0 0 0 0,0 0-15 16,0 0 13-16,0 0 5 0,0 0 2 0,0 0 6 15,0 0 3-15,0 0 2 0,0 0 5 0,0 0 8 16,0 0 1-16,0 0 5 0,0 0 7 0,0 0 3 0,0 0 2 16,0 0 2-16,0 0 5 0,0 0 1 0,0 0 3 15,0 0-5-15,0 0-8 0,0 0 5 16,0 0-16-16,0 0-8 0,0 0-12 0,0 0 0 0,-43-63-17 15,43 63-6-15,-7-30-5 0,7 30-13 0,0 0-8 16,5-47-1-16,-5 47 0 0,0 0-11 0,18-39-6 16,-18 39 0-16,17-21-7 0,-17 21-5 0,22-16-5 15,-22 16-6-15,29-13 6 0,-29 13-8 0,0 0 3 16,0 0-12-16,50 10-1 0,-50-10-8 0,0 0-4 16,35 33-5-16,-35-33 0 0,17 38-7 0,-13-15 2 15,-4-23-7-15,0 48 7 0,0-48-4 0,-17 48 1 16,1-24 3-16,3 0 6 0,-1-2-3 0,-3 0-1 15,17-22 7-15,-20 22 0 0,20-22 2 0,0 0 1 16,-19 16-1-16,19-16 6 0,0 0-3 16,0 0-7-16,0 0 3 0,0 0 0 0,0 0-10 0,0 0 5 15,0 0-1-15,89-40 4 0,-62 29-4 0,-27 11 3 16,39-6-2-16,-39 6 0 0,52-3 2 0,-52 3 10 16,45 3-7-16,-45-3 2 0,33 11-2 0,-33-11 3 15,27 19-3-15,-27-19 2 0,19 26 3 0,-19-26-1 16,8 29 1-16,-8-29 3 0,-12 47-3 0,-7-22 0 15,-12 6-2-15,-12-1-6 0,-3-2-19 0,-1 1-29 16,-7-4-35-16,-4-4-54 0,-4-3-75 0,-6 2-64 16,0-5-204-16,-9-8-529 0,3 0 234 0</inkml:trace>
  <inkml:trace contextRef="#ctx0" brushRef="#br0" timeOffset="75076.5444">8624 5146 48 0,'0'0'216'0,"0"0"-15"0,0 0-13 16,0 0-14-16,0 0-15 0,0 0-12 0,0 0-13 16,-52 5-8-16,52-5 3 0,0 0-2 0,0 0-1 0,0 0-3 15,0 0-3-15,0 0-3 0,100 16-7 16,-51-16-2-16,11-5-6 0,10-4-6 0,7-3-4 15,6-3-4-15,12-3 5 0,10-5 8 0,7 1 0 0,14-2-2 16,10-1 8-16,1-3-5 0,14 2-2 0,2-2-4 16,12-2 8-16,6 2-8 0,7-3 4 15,6 2 3-15,2 0 6 0,2 1 7 0,0 0 0 16,1 3 3-16,-3-3 4 0,0 9-5 0,-2-5-5 0,-5 2-6 16,-7-5-6-16,-7 2-4 0,-1 2-4 0,-3 3-10 15,-12 3-7-15,-7 2-11 0,-5 0 1 0,-13 0-8 16,-8 2-10-16,-11 5-22 0,-12 0-38 0,-14 0-66 15,-15 3-100-15,-33 4-147 0,-31 1-144 0,22 0-283 16,-22 0-812-16,0 0 359 0</inkml:trace>
  <inkml:trace contextRef="#ctx0" brushRef="#br0" timeOffset="83494.5271">3766 3522 194 0,'0'0'228'0,"0"0"-3"0,-4-61-5 16,4 61-12-16,-14-41-4 0,7 19-8 0,7 22-4 15,-20-35-7-15,20 35 1 0,-23-22-8 0,23 22-17 16,-23-13-18-16,23 13-13 0,0 0-10 0,-39-1-20 16,39 1-11-16,-45 27-9 0,18 4-3 0,0 4-7 15,4 1-13-15,5 3-6 0,5 4 5 0,5 2-10 16,2 4-7-16,1 5 11 0,5-4-19 0,7 6-2 16,3-5 3-16,2-4-8 0,3-3 4 0,-5-17-4 15,7-2-4-15,3-3 1 0,3-3-7 0,-4-6 1 16,-19-13 4-16,47 19-9 0,-47-19 1 0,50-3-4 0,-50 3 5 15,47-28-4-15,-24 8-7 0,10-16 4 16,-6-7-5-16,0 2 4 0,-8-6-3 0,1-4-1 16,-5 7-2-16,1-1 0 0,-9 3 0 0,-1-6-3 15,-4 7 2-15,0 11-2 0,-4-10 2 0,2 40-3 0,-4-53 7 16,4 53 0-16,-4-34-6 0,4 34-1 16,-5-28 6-16,5 28-1 0,0 0-3 0,0 0 4 15,0 0 0-15,-4-33 0 0,4 33 2 0,0 0-3 16,0 0 2-16,0 0 1 0,0 0-1 0,0 0-4 15,0 0 1-15,0 0-5 0,0 0 5 0,0 0-5 0,0 0 8 16,0 0 0-16,0 0-3 0,0 0 1 16,0 0-1-16,0 0-1 0,0 0 4 0,0 0-5 0,0 0 6 15,6 132 1-15,-3-105-1 0,11 13 0 16,-10-9-3-16,0 10 3 0,0 1-2 0,3-13 3 16,-1 13 2-16,2-13 1 0,-2-1-5 0,7 12 0 0,-7-17 4 15,-6-23 0-15,14 29-5 0,-14-29 3 0,15 23-2 16,-15-23 4-16,23 16 0 0,-23-16-2 0,0 0 5 15,0 0-9-15,0 0 2 0,0 0 0 16,68-32 0-16,-68 32-3 0,27-38 2 0,-19 13-6 0,2-2-2 16,-10 27 2-16,9-52 0 0,-1 26 4 0,-8 26-4 15,6-51 1-15,-6 51-1 0,0-34 3 0,0 34 6 16,0 0 7-16,-2-41-3 0,2 41 15 0,0 0-2 16,0 0 11-16,0 0 1 0,0-32 6 15,0 32-8-15,0 0-12 0,0 0 2 0,0 0 2 0,0 0 4 16,0 0-15-16,0 0 6 0,0 0-8 0,0 0 5 15,0 0-2-15,8 122-7 0,-8-122 3 0,4 55-2 16,3-28-4-16,-1-3-8 0,-6-24-17 16,12 41-15-16,-12-41-22 0,13 24-24 0,-13-24-42 0,0 0-41 15,18 17-51-15,-18-17-61 0,0 0-240 0,0 0-561 16,0 0 249-16</inkml:trace>
  <inkml:trace contextRef="#ctx0" brushRef="#br0" timeOffset="83662.9611">4221 3364 216 0,'0'0'290'0,"0"0"-17"15,0 0-27-15,-41-23-27 0,41 23-25 0,0 0-18 16,0 0-25-16,0 0-22 0,0 0-32 0,0 0-36 16,0 0-31-16,0 0-46 0,0 0-48 0,0 0-42 15,0 0-43-15,0 0-143 0,0 0-315 0,31 96 140 16</inkml:trace>
  <inkml:trace contextRef="#ctx0" brushRef="#br0" timeOffset="84428.2459">4428 3682 60 0,'0'0'235'0,"0"0"8"0,0 0 0 0,0 0 0 15,0 0-7-15,0 0-8 0,0 0-16 0,0 0-13 16,51 5-13-16,-51-5-16 0,0 0-15 0,0 0-12 15,38-34-17-15,-38 34-4 0,16-28-15 0,-16 28-11 16,15-28-8-16,-15 28-10 0,8-30-5 0,-8 30-10 16,0 0-5-16,4-37-7 0,-4 37-9 0,0 0-2 15,0 0 4-15,0 0-4 0,0 0-6 0,0 0 3 16,0 0-10-16,0 0-5 0,-25-27-3 0,25 27-3 16,0 0 2-16,0 0-6 0,0 0 0 15,-66 54 2-15,52-33-5 0,14-21 2 0,-21 44-1 16,15-20-2-16,6-24-4 0,-6 35-1 0,6-35 0 0,0 47 1 15,0-47 3-15,8 34 2 0,-8-34-11 0,12 28 2 16,-12-28-1-16,19 19 4 0,-19-19 0 0,31 7-5 16,-31-7 1-16,0 0 4 0,56-19-1 0,-56 19-1 15,41-32-1-15,-22 11 1 0,-1 3-4 0,-1-3 6 16,-7-4-5-16,-10 25 3 0,25-47 4 0,-17 25 0 16,-8 22 1-16,13-49 1 0,-13 49-6 0,6-30 4 15,-6 30 2-15,0-29-4 0,0 29 11 0,0 0-3 16,0 0-2-16,0 0-6 0,0 0-8 0,0 0 12 15,0 0-12-15,0 0 4 0,0 0 2 16,0 0-4-16,0 0 6 0,0 0-1 0,0 0-10 0,25 98 13 16,-23-73-7-16,-2-25-1 0,4 43 6 0,-4-43-1 15,4 30-1-15,-4-30 4 0,0 0-2 0,6 28-2 16,-6-28 3-16,0 0 0 0,0 0 2 0,0 0 5 16,0 0-8-16,0 0 8 0,0 0-6 0,0 0 0 15,0 0-1-15,0 0 0 0,35-74-2 0,-35 74-6 16,2-41 4-16,-2 41-4 0,11-30-2 0,-11 30 4 15,0 0 0-15,4-30-7 0,-4 30 1 0,0 0-11 16,0 0-5-16,0 0 1 0,0 0-3 0,0 0 6 0,0 0 1 16,0 0 1-16,0 0 5 0,62 62-2 15,-62-62 5-15,16 30-11 0,-16-30 4 0,21 26-1 16,-21-26 0-16,25 24-1 0,-25-24-1 0,27 10 2 16,-27-10-4-16,0 0 3 0,0 0-4 0,0 0 0 15,60-33 5-15,-60 33-1 0,22-38 2 0,-9 12 3 0,-1-14 5 16,-6 11 7-16,-4 0-3 0,3-14 12 15,-7-3 5-15,-3 3 9 0,3 0 14 0,0 17 8 16,2 26 12-16,-4-42 13 0,4 42-3 0,-6-25 21 16,6 25-14-16,0 0-1 0,0 0-18 0,0 0-3 15,0 0-6-15,0 0-2 0,0 0-8 0,0 0 7 0,6 119-10 16,0-76-4-16,1 5-4 0,1-3 6 0,-2-1-15 16,4-4-13-16,1 2-22 0,-3-16-35 0,-2 4-33 15,0-3-38-15,-6-27-44 0,9 50-64 16,-7-27-44-16,-2-23-48 0,0 0-190 0,0 0-561 0,0 0 248 15</inkml:trace>
  <inkml:trace contextRef="#ctx0" brushRef="#br0" timeOffset="84782.1697">4951 3561 224 0,'0'0'272'0,"51"-33"0"0,-26 18-4 16,15-5-13-16,-1-2-19 0,0 1-19 15,0-2-24-15,-1-3-7 0,-12 10-6 0,16-14-10 16,-5 3-13-16,-14 10-10 0,2-1-20 0,-1 0-7 0,-24 18-9 16,23-25-11-16,-23 25-2 0,12-27-5 15,-12 27-4-15,0 0 12 0,0 0 11 0,0-36-1 0,0 36-23 16,0 0 9-16,0 0-16 0,0 0-5 0,0 0-11 16,0 0-19-16,-78 18 10 0,78-18-6 15,-39 41-11-15,22-18 3 0,5-2-5 0,12-21-12 0,-19 45 4 16,19-45 1-16,6 41-5 0,-6-41-9 0,23 43 3 15,-6-24-9-15,-17-19 8 0,31 28-18 0,-9-14 11 16,-22-14-1-16,38 23-3 0,-20-15 5 0,-18-8-3 16,31 16-5-16,-31-16-1 0,27 14-33 0,-27-14 7 15,0 0 0-15,12 21-5 0,-12-21-15 0,0 0-10 16,0 0-26-16,-53 57-14 0,15-31-18 0,12-11-21 16,-18 8-24-16,1-1-22 0,-1-5-46 0,15-8-49 15,-16 8-277-15,14-8-595 0,0 1 262 0</inkml:trace>
  <inkml:trace contextRef="#ctx0" brushRef="#br0" timeOffset="85227.691">3959 4279 181 0,'0'0'303'0,"0"0"0"0,-58-5-1 15,58 5 1-15,0 0-16 0,0 0-3 0,0 0-16 16,0 0-7-16,-33-7-13 0,33 7-16 15,0 0-17-15,0 0-24 0,0 0-16 0,0 0-16 16,0 0-22-16,0 0-10 0,0 0-11 0,0 0-13 0,0 0-13 16,97-18 0-16,-46 11-14 0,3-3-5 0,6-3-9 15,4-1-9-15,6-5-1 0,11-2-1 0,-4-2-4 16,9-2-3-16,-3 2-2 0,2-2-5 0,-2 0-9 16,-3 3 1-16,-10 0-13 0,1 1 20 0,-13 4-13 15,-1-3-3-15,-7 5-5 0,-19 5-1 0,-6 5-2 16,-25 5-2-16,29-10-6 0,-29 10-7 0,0 0-21 15,0 0-20-15,25-13-34 0,-25 13-20 0,0 0-26 16,0 0-32-16,0 0-41 0,0 0-56 0,0 0-64 16,0 0-321-16,0 0-690 0,0 0 306 0</inkml:trace>
  <inkml:trace contextRef="#ctx0" brushRef="#br0" timeOffset="85677.7919">5656 3463 312 0,'0'0'307'0,"0"0"-6"0,0 0-16 0,0 0-9 16,0 0-5-16,0 0-5 0,0 0-1 0,0 0-2 0,0 0-2 15,0 0-13-15,0 0-1 0,0 0-11 0,0 0-18 16,0 0 1-16,0 0-5 0,0 0-5 15,0 0-9-15,16-40-4 0,-16 40-15 0,0 0-14 16,0 0 17-16,0-41-17 0,0 41-14 0,0 0-13 0,0 0-16 16,0 0-15-16,0 0-10 0,0 0-8 0,0 0-11 15,0 0-9-15,-2-35-4 0,2 35-12 0,0 0-8 16,0 0-7-16,0 0-16 0,0 0-22 16,0 0-31-16,0 0-27 0,0 0-29 0,0 0-36 0,0 0-38 15,0 0-48-15,0 0-41 0,0 0-40 0,0 0-56 16,0 0-65-16,0 0-367 0,0 0-838 0,0 0 370 15</inkml:trace>
  <inkml:trace contextRef="#ctx0" brushRef="#br0" timeOffset="85865.116">5732 3840 20 0,'0'0'346'0,"0"0"4"15,0 0 26-15,0 0 1 0,0 0 12 0,0 0-18 16,0 0-23-16,31-59-25 0,-31 59-28 0,0 0-32 15,0 0-22-15,10-30-27 0,-10 30-20 0,0 0-24 16,0 0-27-16,0 0-43 0,0 0-47 0,0 0-40 16,0 0-63-16,0 0-60 0,0 0-62 0,0 0-68 15,0 0-72-15,0 0-305 0,0 0-669 0,0 0 295 16</inkml:trace>
  <inkml:trace contextRef="#ctx0" brushRef="#br0" timeOffset="87189.4941">4279 4607 261 0,'0'0'285'0,"0"0"1"15,0 0-26-15,-23-34-23 0,23 34-27 0,0 0-29 16,0 0-16-16,0 0-9 0,0 0-18 0,0 0-15 16,-8 75-10-16,8-23-13 0,6 1-8 0,2 4-7 15,1-1-10-15,-3 2-1 0,2 7 2 0,-2 6-7 16,3-1 8-16,-7-2-16 0,2-8-6 0,0-1 1 16,-2-7-7-16,4-11-9 0,2-12-1 0,1-3-10 15,-9-26-2-15,10 38-17 0,-10-38-24 0,10 19-28 16,-10-19-31-16,0 0-43 0,0 0-36 0,0 0-38 15,0 0-31-15,0 0-217 0,25-108-473 0,-29 63 211 16</inkml:trace>
  <inkml:trace contextRef="#ctx0" brushRef="#br0" timeOffset="87431.9604">4260 4714 145 0,'-8'-41'216'0,"8"41"-3"0,-2-51-8 0,2 51-13 15,4-35-10-15,-4 35-4 0,17-38-10 0,-17 38-14 16,20-26-17-16,-20 26-15 0,27-9-6 15,-27 9-11-15,0 0-12 0,0 0-4 0,75 29-10 0,-55-7-8 16,-3 3-8-16,1 13-4 0,-9-12 0 0,-3-1-12 16,-6-25-4-16,4 55-2 0,-8-25 2 0,4-30-10 15,-23 66-2-15,15-43 1 0,-4-2-7 0,12-21-1 16,-27 33-1-16,27-33-1 0,-25 24-2 0,25-24 0 16,-23 17-4-16,23-17-5 0,0 0 0 15,-33 4-14-15,33-4-33 0,0 0-36 0,0 0-42 0,-48-36-41 16,48 36-39-16,-6-23-57 0,6 23-127 0,0 0-408 15,0 0 180-15</inkml:trace>
  <inkml:trace contextRef="#ctx0" brushRef="#br0" timeOffset="87783.4521">4742 4672 3 0,'0'0'270'0,"0"0"7"0,0 0-7 0,0 0-17 16,0 0-26-16,0 0-23 0,0 0-20 0,0 0-18 16,0 0-20-16,0 0-11 0,0 0-13 0,0 0-9 15,-72 54 0-15,63-30-22 0,1 3-7 0,8-27-7 16,-6 48-5-16,6-48-9 0,-2 35-5 0,2-35-3 16,0 0-9-16,10 40 2 0,-10-40 6 0,0 0-4 15,0 0 9-15,25 18 3 0,-25-18 1 0,0 0 4 16,0 0-1-16,56-38 3 0,-56 38 4 0,27-43 4 15,-17 21 5-15,-10 22-4 0,8-51-6 0,-6 27-5 16,-2 24-9-16,-16-48-2 0,3 21-6 0,-3 1-4 0,-3 5-4 16,-1-3-9-16,-5 3-6 0,2 4-4 15,0 1-10-15,23 16-10 0,-31-19-9 0,31 19-24 16,-22-11-29-16,22 11-23 0,0 0-20 0,0 0-15 16,0 0-24-16,0 0-36 0,-31 35-33 0,31-35-35 0,0 0-36 15,16 50-206-15,-16-50-526 0,31 43 233 0</inkml:trace>
  <inkml:trace contextRef="#ctx0" brushRef="#br0" timeOffset="88089.6061">5108 4540 83 0,'-19'-43'254'0,"19"43"6"15,-20-23 4-15,20 23-22 0,-21-19-14 0,21 19-11 16,0 0-15-16,-35-8-18 0,35 8-14 0,0 0-19 15,0 0-19-15,0 0-11 0,0 0-12 0,0 0-9 16,0 0-13-16,-52 27-9 0,52-27-10 0,0 0-1 16,0 0-10-16,0 0 0 0,29 57-12 0,-29-57-6 15,29 31 3-15,-10-15-8 0,-19-16 0 16,31 29-9-16,-17-18-2 0,-14-11-3 0,25 34-4 16,-25-34-4-16,8 27-2 0,-8-27-1 0,2 33 4 0,-2-33-2 15,-14 38 4-15,14-38-6 0,-23 35 2 0,23-35 0 16,-31 21-2-16,31-21-2 0,-31 15-4 0,31-15-6 15,-33 9-19-15,33-9-18 0,-41-3-39 0,41 3-41 16,0 0-39-16,-50-38-33 0,35 17-30 0,1 0-227 16,14 21-487-16,-21-46 216 0</inkml:trace>
  <inkml:trace contextRef="#ctx0" brushRef="#br0" timeOffset="88276.1297">4965 4470 14 0,'0'0'236'0,"0"0"13"0,0 0-3 0,0 0-11 0,56 8-10 16,-56-8-17-16,0 0-11 0,56 1-17 0,-56-1-13 16,60-10-13-16,-17 2-19 0,1-11-13 0,-15 11-10 0,-1-1-15 15,1 0-12-15,-2-3-19 0,-27 12-31 16,33-13-28-16,-33 13-44 0,29-12-36 0,-29 12-28 16,0 0-32-16,0 0-27 0,21-20-25 0,-21 20-163 15,0 0-375-15,0 0 167 0</inkml:trace>
  <inkml:trace contextRef="#ctx0" brushRef="#br0" timeOffset="88457.8099">5172 4357 158 0,'0'0'175'0,"0"0"1"15,0 0-4-15,0 0-3 0,0 0 11 0,0 0 17 16,-29 28 1-16,29-28-1 0,0 0 2 0,0 0-7 16,35 77-10-16,-27-54-7 0,5 5-5 15,1 15-14-15,-1-5-9 0,-1 6-14 0,-6-17-13 0,3 13-12 16,-5-11-12-16,2 13-18 0,0-14-23 0,-6-28-45 15,8 43-35-15,1-20-47 0,-9-23-69 0,8 28-74 16,-8-28-47-16,0 0-193 0,0 0-493 16,21 19 219-16</inkml:trace>
  <inkml:trace contextRef="#ctx0" brushRef="#br0" timeOffset="88974.4059">5532 4379 77 0,'0'0'229'0,"0"0"-1"16,0 0-8-16,0 0-16 0,0 0-14 0,0 0-7 15,4 90-15-15,-4-90-13 0,10 50-15 0,-2-25-7 16,-8-25-5-16,11 50-12 0,-11-50-10 0,8 41-3 16,-8-41-6-16,6 32-7 0,-6-32-8 0,0 0-6 15,10 27-6-15,-10-27-1 0,0 0 9 0,0 0 9 16,0 0-5-16,0 0-12 0,0 0-5 0,0 0-8 15,0 0-7-15,0 0-3 0,0 0-7 16,29-94 1-16,-27 51-6 0,-2 14-6 0,0 29 0 0,-2-71-6 16,4 47-6-16,-2 24 1 0,3-40-2 0,-3 40 1 0,0 0-1 15,4-34-2-15,-4 34-4 0,0 0-5 16,0 0 1-16,0 0-1 0,0 0 4 0,0 0-3 16,0 0-6-16,0 0 3 0,0 0 2 0,0 0-1 15,49 71-1-15,-38-46 0 0,-11-25 0 0,16 38-3 0,-8-15 2 16,-8-23 10-16,11 26-11 0,-11-26 2 0,14 23 0 15,-14-23 4-15,0 0-5 0,0 0-2 0,0 0 2 16,17 19 1-16,-17-19 3 0,0 0-6 16,0 0 0-16,0 0 0 0,0 0 0 0,27-70 2 0,-27 70-7 15,0-52 8-15,2 27-3 0,-2 25-5 0,8-56 12 16,-10 29-4-16,2 27 0 0,10-50 5 16,-10 50 4-16,11-30 2 0,-11 30-1 0,10-20 0 15,-10 20-4-15,0 0 0 0,0 0-6 0,0 0-3 0,0 0 10 16,0 0-2-16,0 0-2 0,68 34-12 0,-53-13 13 15,-3 3-10-15,3 0-11 0,-3 1-11 0,-12-25-25 16,23 53-20-16,-11-26-43 0,-4-4-51 16,-8-23-56-16,23 42-39 0,-15-27-240 0,-8-15-542 0,15 24 240 15</inkml:trace>
  <inkml:trace contextRef="#ctx0" brushRef="#br0" timeOffset="89346.1517">6197 4246 29 0,'0'0'286'16,"0"0"-24"-16,0 0-21 0,0 0-6 0,0 0 4 16,0 0-2-16,0 0-19 0,0 0-11 0,0 0-19 15,0 0-11-15,0 0-15 0,0 106-13 0,2-76-1 16,2 10-15-16,-4-40 11 0,0 57-31 0,0-29-10 16,0-28-5-16,-2 58-6 0,2-58-13 0,0 35-10 15,0-35-8-15,4 30-1 0,-4-30-9 16,0 0-3-16,0 0-5 0,0 0-8 0,5 31 2 15,-5-31-6-15,0 0-6 0,0 0-7 0,0 0-10 0,0 0 4 16,0 0 1-16,4-114 1 0,-6 73 5 0,2-4-9 16,-4 1-7-16,-1-1-2 0,-1-5 0 0,0 0 0 0,4-1 0 15,0 7 14-15,2 16-6 0,0 28-4 16,4-42-4-16,-4 42 7 0,0 0 12 0,2-36-1 16,-2 36-5-16,0 0 0 0,0 0-3 0,0 0 1 15,0 0 2-15,0 0 1 0,0 0 1 0,60 64 12 0,-45-38-15 16,1 14-1-16,-4-14 1 0,-1 1-6 0,-3 1-11 15,4-1-18-15,-1-2-16 0,-11-25-25 16,16 52-30-16,-14-29-38 0,-2-23-55 0,5 33-53 16,-5-33-47-16,0 0-262 0,-15 44-593 0,15-44 263 0</inkml:trace>
  <inkml:trace contextRef="#ctx0" brushRef="#br0" timeOffset="89502.4206">6123 4495 146 0,'0'0'241'0,"0"0"-1"0,0 0-10 0,72-39-10 16,-45 28-21-16,0-4-23 0,16-5-13 0,-16 7-13 16,4 1-22-16,15-7-10 0,-5-1-20 0,-12 7-20 15,-2 0-42-15,0 2-54 0,0 1-68 0,-27 10-62 16,39-20-181-16,-39 20-356 0,27-16 158 0</inkml:trace>
  <inkml:trace contextRef="#ctx0" brushRef="#br0" timeOffset="89842.3141">6573 4129 127 0,'0'0'212'0,"0"0"6"0,0 0 1 16,0 0-5-16,-24 61-2 0,24-61-9 0,-2 50-9 15,2-50-2-15,8 52-3 0,-4-27-15 0,-4-25-8 16,6 52-15-16,-4-29-14 0,-2-23-11 0,4 48-17 16,-4-48-7-16,2 30-9 0,-2-30-13 0,0 0-5 15,0 0-13-15,0 38-9 0,0-38 0 0,0 0-10 16,0 0-38-16,0 0-16 0,0 0-29 0,0 0-16 15,0 0-11-15,0 0 3 0,0 0-2 0,0 0-5 16,-16-100 1-16,8 72 3 0,-3-12 3 0,3-2 3 16,-2-3 8-16,6 18 11 0,-5-1 8 0,9 28 15 0,-6-42 20 15,6 42 19-15,0 0 21 0,-2-30 13 16,2 30-4-16,0 0-5 0,0 0 10 0,0 0 14 16,0 0 15-16,0 0-2 0,0 0 17 0,72 52-18 15,-49-32-11-15,-6-2-4 0,14 13-1 0,-13-13-10 0,3 0-1 16,-2 0-9-16,-19-18-17 0,33 28-22 15,-33-28-35-15,24 19-24 0,-24-19-57 16,19 14-46-16,-19-14-48 0,0 0-16 0,0 0-15 16,0 0-33-16,0 0-136 0,0 0-437 0,58-31 194 0</inkml:trace>
  <inkml:trace contextRef="#ctx0" brushRef="#br0" timeOffset="89994.1195">6824 4172 166 0,'-11'-50'67'0,"-3"-2"21"0,-3 2 7 0,-1 5 14 16,3 3 20-16,9 15 36 0,-2 3 29 15,8 24 18-15,0 0 8 0,-11-35-4 0,11 35-36 16,0 0-14-16,0 0-16 0,0 0-14 0,0 0-8 0,0 0-7 15,0 0-8-15,31 139-6 0,-20-93-9 0,3 1-15 16,-8 0-4-16,5 3-10 0,-3-1-10 0,0-3-11 16,-4-2-24-16,0-5-34 0,-1 3-44 0,-3-2-67 15,0-40-72-15,4 50-52 0,-4-25-189 0,0-25-469 16,-9 41 208-16</inkml:trace>
  <inkml:trace contextRef="#ctx0" brushRef="#br0" timeOffset="90342.3424">4469 5518 87 0,'0'0'353'0,"-47"5"-12"16,47-5-14-16,0 0-16 0,0 0-13 0,0 0-7 15,0 0-13-15,0 0-27 0,0 0-13 0,0 0-27 16,0 0-27-16,134-38-13 0,-51 19-10 0,10-3-12 0,10 0-8 16,11-3 29-16,4-8-16 0,8 1-23 0,2-1-8 15,0 3-13-15,4-5-9 0,1-1-13 16,1 1-2-16,9 2-12 0,-1 0-9 0,-1 0-15 0,-7-1-9 15,-6 2-10-15,-12 2-11 0,-15 5-26 0,-14 3-51 16,-15 4-68-16,-24 7-92 0,-23 5-127 0,-25 6-371 16,16-11-774-16,-16 11 342 0</inkml:trace>
  <inkml:trace contextRef="#ctx0" brushRef="#br0" timeOffset="98373.751">18654 1708 168 0,'0'0'279'0,"0"0"-20"0,-62-5-7 16,62 5-17-16,0 0-15 0,0 0-18 0,0 0-23 16,0 0-10-16,0 0-18 0,0 0-14 0,0 0-14 15,0 0-12-15,0 0-10 0,0 0-9 0,0 0-8 16,0 0-7-16,0 0-13 0,115-25-2 0,-69 20-5 15,-13-2-7-15,-2 3-9 0,14 0 3 0,-11-2-11 0,-34 6-7 16,55-8-10-16,-55 8-12 0,33-5-10 16,-33 5-13-16,0 0-11 0,0 0-4 0,0 0-2 0,0 0-3 15,0 0 7-15,0 0 2 0,0 0 0 16,0 0-2-16,0 0 0 0,0 0 0 0,0 0 1 16,-103 43 3-16,78-38 1 0,25-5 4 0,-37 10 4 15,37-10 6-15,-33 7-4 0,33-7 6 0,-33 3-1 0,33-3 4 16,0 0 5-16,0 0 5 0,-50-10 10 15,50 10 8-15,0 0 14 0,0 0 10 0,-27-13 4 16,27 13 3-16,0 0-9 0,0 0-1 0,0 0-11 16,0 0-6-16,0 0 3 0,0 0 0 0,0 0-1 15,0 0 2-15,7 59-3 0,-7-59 3 0,16 67-7 16,-5-40 3-16,-3 14-4 0,0-18-1 0,-8-23 1 16,15 51 6-16,-11-27-10 0,-4-24 0 0,4 36-1 15,-4-36-3-15,2 32-1 0,-2-32-4 0,0 0 4 16,0 0-1-16,0 36 4 0,0-36 3 0,0 0 9 15,0 0 7-15,0 0-5 0,0 0 4 0,0 0-9 0,0 0-4 16,0 0-4-16,0 0-3 0,0 0-3 0,0 0-1 16,0 0-2-16,0 0-6 0,0 0-2 15,0 0 0-15,4-110-7 0,-4 110-3 0,0 0-8 16,21-15 3-16,-21 15-13 0,0 0-5 0,47-4-6 16,-47 4 1-16,52 10-6 0,-52-10 4 0,54 17 3 0,-32-6-6 15,1 3 1-15,-23-14 6 0,25 25-1 16,-13-1 0-16,-12-24 7 0,7 30 4 0,-7-30 0 0,0 0 4 15,-17 55 1-15,2-33 11 0,-5-1 3 0,-5-5 6 16,2 0 10-16,-6-3 3 0,2 1 2 16,-1-6-2-16,28-8 2 0,-56 8-6 0,56-8-16 0,-46 1-36 15,46-1-51-15,-41-12-79 0,41 12-69 0,-27-23-165 16,27 23-443-16,-10-40 197 0</inkml:trace>
  <inkml:trace contextRef="#ctx0" brushRef="#br0" timeOffset="98686.608">19235 1653 16 0,'0'0'271'0,"0"0"-16"16,0 0-10-16,0 0-11 0,0 0-14 0,0 0-12 15,-31 74-13-15,18-34-12 0,5 1-6 0,0-13-13 16,3 16-7-16,3-15 5 0,2-29-23 15,5 55-12-15,1-27-7 0,6-4-8 0,-12-24-11 0,19 31-7 16,-1-16-11-16,-18-15 2 0,42 18-4 0,-17-16-2 16,-25-2 2-16,57-10-4 0,-28-3 11 0,6-14-5 15,1 0 12-15,-18 4-1 0,-1 0 2 0,-5-3-9 16,-6-2 0-16,-6 28-10 0,2-52-7 0,-2 52-10 16,-12-56-6-16,2 29-19 0,-5 5-15 0,-3-3-27 15,-1 9-22-15,19 16-46 0,-31-20-41 0,31 20-39 16,-52-3-54-16,52 3-52 0,-51 13-49 0,26 1-265 15,0 2-624-15,2 0 277 0</inkml:trace>
  <inkml:trace contextRef="#ctx0" brushRef="#br0" timeOffset="99756.7631">20423 1714 50 0,'0'0'204'16,"0"0"-2"-16,17-53-8 0,-17 53 3 0,0-30-5 16,0 30-5-16,0 0-3 0,-15-61-2 0,15 61-8 15,-18-40-13-15,5 19 0 0,13 21-13 0,-27-26-8 16,7 13-15-16,20 13-8 0,-33-9-17 0,33 9-8 0,-46 0-8 15,46 0-7-15,-45 19-12 0,22-9-1 16,0 7-5-16,2 2-8 0,3 1-2 0,1 3-7 16,3 0-5-16,14-23-5 0,-13 49 5 0,13-49-6 15,0 41-8-15,0-41-1 0,17 46-7 0,-5-24 3 16,7 1-4-16,12 6-6 0,-8-10 4 0,0 0-6 16,3-4 1-16,1 1-5 0,0 2-3 0,0-4-7 15,2 3-3-15,-6-4-6 0,1 3 1 0,-5 2-7 16,-19-18-2-16,27 21 2 0,-27-21 3 0,14 25-6 15,-14-25 3-15,7 26 7 0,-7-26-1 0,0 0 4 0,0 0 2 16,-23 44 1-16,23-44 0 0,-29 17 2 0,29-17 2 16,-50 15 4-16,26-13 4 0,24-2-6 15,-52 3-10-15,52-3-28 0,-41-14-44 0,41 14-46 16,-34-20-53-16,16-1-46 0,5 0-201 0,13 21-467 16,-18-45 208-16</inkml:trace>
  <inkml:trace contextRef="#ctx0" brushRef="#br0" timeOffset="100792.3807">20591 1794 16 0,'0'0'220'0,"0"0"-4"0,0 0-3 0,0 0-8 0,0 0-3 15,0 0-2-15,0 0-7 0,0 0-11 0,0 0-11 16,0 0-5-16,64-14-19 0,-64 14-6 0,0 0-14 16,20-24-11-16,-20 24-10 0,0 0-9 15,0 0-11-15,15-29-4 0,-15 29-6 0,0 0-10 0,0 0-4 16,0 0-5-16,0 0-11 0,4-29-4 0,-4 29-6 16,0 0-4-16,0 0-4 0,0 0-6 0,0 0-4 15,0 0 1-15,0 0-1 0,0 0-3 0,0 0-1 16,0 0 2-16,0 0-4 0,0 0 3 0,0 0-7 15,0 0 1-15,0 0 1 0,0 0-2 0,0 0 7 16,-68 52-6-16,68-52-1 0,0 0 10 16,0 0 6-16,0 0 10 0,0 0 9 0,0 0-11 15,0 0 7-15,0 0-7 0,0 0 0 0,0 0-7 16,0 0-2-16,0 0-2 0,0 0-4 0,0 0-6 0,0 0-8 16,0 0-8-16,0 0-10 0,0 0-10 0,0 0-8 15,0 0-1-15,0 0-6 0,0 0-13 0,0 0-6 16,0 0 1-16,0 0 1 0,0 0 3 0,0 0 1 15,0 0 11-15,0 0 2 0,0 0 2 0,0 0 5 16,0 0 13-16,0 0 7 0,0 0 11 0,0 0 5 16,0 0 4-16,0 0-1 0,0 0-2 0,0 0 0 15,0 0-2-15,0 0 2 0,0 0 3 0,0 0-1 16,0 0 7-16,0 0 3 0,0 0 1 0,0 0 6 16,0 0 5-16,0 0-2 0,0 0 7 0,18 53 1 15,-18-53 1-15,0 0 3 0,25 34-1 0,-25-34 1 16,17 14 6-16,-17-14 0 0,0 0-1 0,0 0 5 15,37 11 8-15,-37-11-1 0,0 0-9 0,0 0 2 16,0 0-1-16,56-24-6 0,-56 24-2 0,20-22-2 16,-20 22-4-16,15-25-2 0,-15 25-21 15,6-28 11-15,-6 28 1 0,0 0-1 0,-2-45-5 0,2 45-4 16,0 0-1-16,-23-45-4 0,23 45-6 0,-25-20 3 16,25 20-1-16,-26-12-1 0,26 12-9 0,-34-9 6 15,34 9 2-15,0 0-7 0,0 0 9 0,-70 32-5 16,58-18-6-16,-5 6 17 0,3 3-16 0,14-23 5 15,-19 48-4-15,17-24-2 0,2-24-3 16,-2 49-2-16,2-49 5 0,12 46-11 0,-12-46 12 0,17 33-7 16,-17-33-1-16,27 28 6 0,-15-16-2 0,-12-12 2 15,33 17-7-15,-33-17-7 0,38 7-17 0,-38-7-14 16,45-2-18-16,-45 2-16 0,50-12-18 0,-26 1-10 16,-1-5 1-16,2 1 5 0,-4-5 5 0,-3-3 8 15,1 3 11-15,-5-2 16 0,3-1 5 0,-3 0 7 0,-14 23 13 16,19-31 11-16,-11 8 20 0,-8 23 19 15,8-32 2-15,-8 32 15 0,0 0 14 0,5-39 11 16,-5 39 5-16,0 0 4 0,-13-34 1 0,13 34 4 16,-16-22 11-16,16 22-15 0,-25-19 4 0,25 19-7 15,-25-13-8-15,25 13-5 0,0 0 0 0,-35-12-4 0,35 12-8 16,0 0-4-16,0 0-1 0,0 0 1 0,-50 9-1 16,50-9-5-16,0 0-2 0,0 0-3 15,0 0-3-15,0 0 3 0,0 0 0 0,0 0 3 16,0 0-9-16,0 0 0 0,0 0 4 0,0 0-2 0,0 0 3 15,0 0-2-15,0 0-5 0,0 0-3 16,120 16 1-16,-91-6 0 0,-2 1 12 0,-27-11-13 16,43 27-2-16,-26-10-1 0,-17-17 3 0,23 28-1 15,-9-5-7-15,-6-1 4 0,-8-22 3 0,13 48-5 0,-13-48 5 16,6 40 0-16,-6-40-13 0,-6 31-11 0,6-31-27 16,0 0-34-16,0 0-31 0,0 39-23 0,0-39-32 15,0 0-30-15,0 0-48 0,0 0-244 0,0 0-531 16,0 0 236-16</inkml:trace>
  <inkml:trace contextRef="#ctx0" brushRef="#br0" timeOffset="101101.4497">21260 1641 39 0,'0'0'241'0,"0"0"16"0,0 0 11 0,0 0-1 0,0 0-9 16,0 0-34-16,0 0-18 0,0 0-21 16,0 0-16-16,0 0 0 0,0 0-8 0,0 0 1 0,0 0-6 15,0 0 0-15,0 0-4 0,0 0 4 0,25 75-12 16,-25-75 0-16,19 42-11 0,-9-20-11 0,0-1-10 15,-10-21-4-15,17 34-10 0,-17-34-11 0,16 26-14 16,-16-26-5-16,15 24-4 0,-15-24 0 0,0 0-13 16,0 0-4-16,21 19 5 0,-21-19-2 0,0 0-5 15,0 0-6-15,0 0-7 0,0 0 7 0,0 0-5 16,47-47-5-16,-39 20-5 0,-8 27-4 0,11-67-8 16,-7 22 1-16,-6 1-2 0,2-2 1 0,-4 16-1 15,2-10-3-15,2 40-5 0,-2-42-6 0,2 42 7 16,-5-30 4-16,5 30-13 0,0 0-5 0,0 0-27 15,0 0-35-15,-6-29-36 0,6 29-23 0,0 0-22 16,0 0-27-16,0 0-28 0,0 0-44 0,0 0-36 16,0 0-37-16,0 0-212 0,0 0-580 0,0 0 258 15</inkml:trace>
  <inkml:trace contextRef="#ctx0" brushRef="#br0" timeOffset="101315.6861">21641 1545 62 0,'0'0'300'0,"0"0"-24"0,0 0-28 0,0 0-19 16,0 0-10-16,0 0-12 0,0 0-4 0,0 0-8 15,0 0-18-15,24 52-8 0,-24-52-5 0,9 51-13 16,-5-26-3-16,-4-25-24 0,8 50-14 0,-4-28-2 16,-4-22-14-16,6 49-9 0,-6-49-4 0,5 31-19 15,-5-31-10-15,0 0-14 0,10 41-30 0,-10-41-30 16,0 0-37-16,0 0-42 0,0 29-50 0,0-29-46 0,0 0-85 15,0 0-168-15,0 0-487 0,0 0 215 16</inkml:trace>
  <inkml:trace contextRef="#ctx0" brushRef="#br0" timeOffset="101485.0671">21508 1269 301 0,'0'0'286'0,"0"0"-33"16,0 0-25-16,0 0-24 0,0 0-21 0,0 0-17 15,0 0-15-15,0 0-14 0,0 0-19 0,0 0-17 16,44 82-31-16,-32-59-32 0,5 0-36 0,8 16-22 0,-11-16-33 16,7 12-34-16,-3-10-38 0,1-1-34 0,-5-2-140 15,5-1-325-15,-19-21 144 0</inkml:trace>
  <inkml:trace contextRef="#ctx0" brushRef="#br0" timeOffset="101918.6927">21947 1600 233 0,'0'0'276'0,"18"-32"12"0,-18 32-1 16,0 0-4-16,2-34-14 0,-2 34-6 0,0 0-8 16,0 0-8-16,-8-42-16 0,8 42-8 0,0 0-21 15,0 0-22-15,0 0-25 0,-31-20-15 0,31 20-13 16,0 0-8-16,0 0-16 0,-52 42-3 0,36-19-9 0,3 5-3 16,3 0-9-16,2 11-7 0,8-9-8 15,0-30-5-15,-4 55-6 0,6-27-3 0,-2-28-8 16,12 51 0-16,-2-28-3 0,3 1-2 0,-13-24-1 15,23 26-7-15,-23-26 2 0,33 19-3 0,-33-19-4 16,41 10-4-16,-41-10-1 0,56-8 3 0,-56 8-14 0,66-26-4 16,-41 13-12-16,-2-3-5 0,-1-2-2 0,-1-3-6 15,-5-3-4-15,-3 0-16 0,-3-1 10 16,-10 25 10-16,11-55 4 0,-9 28 2 0,-2 27-9 16,-7-55 8-16,7 55 5 0,-10-31-6 0,10 31-11 15,-14-26 19-15,14 26-6 0,0 0 4 0,-23-20 1 0,23 20-4 16,0 0 7-16,0 0 5 0,0 0-14 15,-70 54 18-15,55-35-8 0,5 7 5 0,10-26-11 16,-15 51 17-16,9-27-4 0,6-24-8 0,2 49-1 16,-2-49-3-16,11 38-4 0,-1-15-22 0,-10-23-4 15,21 21-11-15,-21-21-18 0,35 14-14 0,-35-14-16 0,33 5-22 16,-33-5-12-16,56-10-14 0,-15-6 0 0,-10 4-11 16,-2-1-18-16,12-12-9 0,1 7-15 0,-9 6-3 15,4-12 1-15,-14 4-13 0,-3 0-151 16,7-14-396-16,-17 12 175 0</inkml:trace>
  <inkml:trace contextRef="#ctx0" brushRef="#br0" timeOffset="102131.7756">22571 1521 874 0,'0'0'-1'0,"-2"-56"77"0,2 56 22 16,-11-41 29-16,11 41 13 0,-12-29 1 0,12 29 17 0,-16-17 4 16,16 17 11-16,-31-8-4 0,31 8-6 15,0 0 0-15,-60 12-9 0,60-12-6 0,-42 18-3 16,42-18 0-16,-20 27-13 0,20-27-5 0,-13 41-15 16,15-16-7-16,-2-25 0 0,21 50-15 0,-2-30-5 15,14 10-3-15,2-6-13 0,-8-7-1 0,14 2-4 0,-12-4-7 16,12 5-10-16,1 0 21 0,-13-7-18 15,-5-3 1-15,-3 5-13 0,-21-15-1 0,21 22-1 16,-21-22-11-16,0 0-3 0,0 42 3 0,0-42-17 16,-31 33 15-16,-9-12-12 0,-3-3-7 0,-7 1-38 15,-1-6-17-15,-7 0-42 0,-2-3-51 0,-4-5-62 0,0-4-72 16,4-2-94-16,-15 1-195 0,3 0-614 0,4-1 273 16</inkml:trace>
  <inkml:trace contextRef="#ctx0" brushRef="#br0" timeOffset="102555.7619">18815 2608 3128 0,'0'0'213'0,"-46"-7"-111"0,22-1-45 0,24 8-17 16,-35-10-12-16,35 10 0 0,-32-8-3 0,32 8 11 15,-35-5 12-15,35 5 10 0,0 0 3 0,0 0 11 16,0 0 10-16,0 0-22 0,0 0 7 0,0 0-3 16,0 0-1-16,145 6 2 0,-56-3-4 0,18-3 3 15,5 1-6-15,12-2 2 0,6-2-1 0,11 4-4 16,12-3-3-16,8-1-11 0,7-3 7 0,3 3-9 16,13 0-11-16,8 3-13 0,3-5-8 0,3-2-18 15,5 2-17-15,3-2-34 0,-5 0-59 0,-9 4-56 16,-20-1-48-16,-9-3-110 0,-33 2-320 0,-10-3-708 15,-25 1 313-15</inkml:trace>
  <inkml:trace contextRef="#ctx0" brushRef="#br0" timeOffset="111565.7882">23261 1697 42 0,'0'0'400'0,"0"0"-2"16,0 0-5-16,0 0-13 0,0 0-14 0,0 0-14 16,0 0-6-16,0 0-23 0,0 0-24 0,4-59-17 15,-4 59-19-15,0 0-19 0,0 0-24 0,0 0-21 16,0 0-17-16,0 0-22 0,0 0-14 0,7-31-18 16,-7 31-16-16,0 0-20 0,0 0-22 0,0 0-37 15,0 0-47-15,0 0-55 0,0 0-55 0,0 0-79 16,0 0-44-16,0 0-38 0,0 0-44 0,0 0-59 15,0 0-241-15,0 0-681 0,0 0 302 0</inkml:trace>
  <inkml:trace contextRef="#ctx0" brushRef="#br0" timeOffset="111801.1042">23352 2042 2422 0,'0'0'189'0,"0"0"-33"15,0 0 16-15,0 0 37 0,13 39 21 0,-13-39 17 16,0 0-20-16,0 0-26 0,0 0-20 0,0 0-4 15,0 0-4-15,0 0-7 0,0 0-15 0,0 0-16 16,0 0-17-16,37-63-11 0,-37 63-12 0,0 0-8 16,2-33-9-16,-2 33-10 0,0 0-6 0,0 0-10 15,0 0-14-15,0 0-20 0,8-30-22 0,-8 30-27 16,0 0-23-16,0 0-3 0,0 0-1 0,0 0-18 16,0 0-17-16,0 0-15 0,0 0-15 0,0 0-18 15,0 0-25-15,0 0-23 0,0 0-40 0,0 0-48 16,0 0-57-16,0 0-303 0,23 71-690 0,-23-71 306 15</inkml:trace>
  <inkml:trace contextRef="#ctx0" brushRef="#br0" timeOffset="113729.7795">24020 1571 88 0,'0'0'207'0,"0"0"4"15,0 0 3-15,0 0 0 0,0 0-5 0,0 0-10 16,0 0-4-16,-31-27-16 0,31 27-13 0,0 0-10 16,0 0-5-16,0 0-21 0,0 0-16 0,0 0-8 15,0 0-10-15,0 0-11 0,0 0-9 0,0 0-14 16,0 0-1-16,0 0-9 0,0 0-5 0,0 0 5 16,0 0-4-16,0 0-7 0,0 0-2 0,0 0-4 15,0 0 6-15,0 0-8 0,97 0-8 0,-64-3-3 16,-33 3-3-16,62-10-2 0,-37 5 2 0,-25 5-2 15,54-13 1-15,-54 13-4 0,31-7-2 0,-31 7 2 16,0 0-4-16,0 0-4 0,27-7 2 0,-27 7-7 16,0 0 0-16,0 0 0 0,0 0-10 0,0 0-4 15,0 0 0-15,0 0-7 0,0 0-1 0,0 0 0 16,0 0-2-16,-106 16 2 0,106-16 1 0,-51 12 0 16,26-5 0-16,25-7 1 0,-50 15 1 0,50-15-1 15,-29 7 2-15,29-7 1 0,-33 9-1 0,33-9 8 16,0 0-3-16,-27 7 2 0,27-7 1 0,0 0-1 15,0 0 0-15,0 0 2 0,0 0-1 0,-27 14 0 16,27-14-1-16,0 0 4 0,0 0-2 16,0 0 2-16,0 0 3 0,0 0-2 0,-12 28 2 15,12-28 3-15,0 0 1 0,0 0 1 0,4 47 6 0,-4-47-5 16,0 32 1-16,0-32-1 0,0 0 2 0,8 53-3 16,-8-53 2-16,0 30 0 0,0-30-4 0,0 0 2 15,0 38 0-15,0-38 1 0,0 0 2 0,0 0 1 16,0 0 2-16,0 0 7 0,0 0 6 0,0 0 0 15,0 0 0-15,0 0-9 0,0 0 5 0,0 0-1 16,0 0-5-16,0 0 0 0,81-41-5 0,-81 41-3 16,27-17-1-16,-27 17 3 0,31-13-3 0,-31 13-4 15,33-4 2-15,-33 4-7 0,0 0-1 0,43 12-2 16,-43-12 2-16,31 19-1 0,-14-2 3 0,-17-17 0 16,16 28-4-16,-16-28 1 0,11 33-1 0,-11-33 8 15,0 32-2-15,0-32 2 0,-11 41 11 0,11-41 4 16,-18 27 8-16,18-27 2 0,-23 24 0 0,23-24 1 15,-27 22-3-15,7-9-2 0,20-13 3 0,-34 10-3 16,34-10-10-16,0 0-23 0,-43-2-31 0,43 2-43 16,0 0-50-16,-41-26-58 0,41 26-64 0,-19-31-186 15,19 31-482-15,0-32 214 0</inkml:trace>
  <inkml:trace contextRef="#ctx0" brushRef="#br0" timeOffset="114048.7204">24572 1552 166 0,'0'0'315'0,"0"0"-29"0,0 0-20 16,0 0-30-16,0 0-19 0,0 0-17 0,0 0-14 16,-66 44-20-16,43-8-11 0,6 2-11 0,3-14-9 15,-1 16-10-15,7-13-19 0,8-27-3 0,-8 53-11 16,6-27-10-16,2-26-1 0,10 45-9 0,-10-45-5 15,15 31-7-15,-15-31 0 0,29 17-7 0,-29-17-7 16,37 4 6-16,-37-4-7 0,0 0 0 0,66-27 2 16,-43 10 26-16,-5-2-12 0,-3-5 13 0,-15 24 4 15,18-50 1-15,-11 23-18 0,-7 27-13 0,-5-69 4 16,1 45-7-16,-4-4-18 0,-8 1-11 0,1 5-15 16,-4-4-22-16,19 26-29 0,-31-25-31 0,31 25-36 15,-22-14-48-15,22 14-63 0,0 0-47 0,-50 6-43 16,50-6-177-16,0 0-536 0,-35 27 237 0</inkml:trace>
  <inkml:trace contextRef="#ctx0" brushRef="#br0" timeOffset="115204.059">24905 1531 265 0,'0'0'272'0,"0"0"-1"0,0 0-3 0,0 0-21 16,0 0-18-16,0 0-10 0,0 0-19 0,0 0-17 15,0 0-20-15,0 0-22 0,0 0-12 0,0 0-19 16,0 0-3-16,0 0-9 0,0 0-11 0,0 0-6 16,-27 51-8-16,27-51-7 0,6 52-8 15,-6-52 0-15,12 46-1 0,-3-23-1 0,-9-23-10 0,18 48-2 16,-14-31-2-16,-4-17-5 0,19 29-2 0,-19-29-6 16,17 21 0-16,-17-21-5 0,0 0 8 0,26 21-1 15,-26-21 4-15,0 0-9 0,0 0-5 16,0 0 1-16,0 0-7 0,64-29 8 0,-53 8-9 15,-11 21-4-15,21-39 1 0,-15 16-8 0,-6 23 0 0,8-42 4 16,-8 42-6-16,8-33 7 0,-8 33 0 0,4-32-10 16,-4 32 7-16,0 0 9 0,0 0 4 0,0-35 7 15,0 35-3-15,0 0-7 0,0 0-4 0,0 0-3 16,0 0-2-16,0 0 5 0,0 0-2 0,0 0-6 16,0 0 4-16,0 0 5 0,0 0-12 0,0 0 13 15,0 0-8-15,5 105-6 0,-5-105 5 16,14 39 1-16,-6-18 0 0,-8-21-2 0,19 27 9 0,-19-27-4 15,27 23 7-15,-27-23-13 0,31 19 7 0,-31-19 4 16,27 11-3-16,-27-11 1 0,0 0 6 0,0 0-10 16,41-2 7-16,-41 2 8 0,0 0-11 15,0 0 2-15,27-38-5 0,-27 38 1 0,4-39-3 0,-4 39-7 16,-4-51-2-16,-9 6-11 0,11 21-4 0,2 24-1 16,-12-51-16-16,12 51-7 0,0-39-1 0,0 39 3 15,0 0 6-15,0 0-5 0,0-32-9 0,0 32 3 16,0 0-5-16,0 0 16 0,0 0 0 0,0 0 1 15,0 0-1-15,0 0 12 0,0 0-7 0,0 0 6 16,0 0 2-16,62 69 3 0,-48-49-2 0,-14-20 13 16,13 34 7-16,-13-34 4 0,6 31 0 0,-6-31 4 15,12 30 3-15,-12-30-2 0,13 26 4 0,-13-26-7 16,0 0 7-16,14 25-2 0,-14-25-2 16,0 0 4-16,27 13 2 0,-27-13-4 0,0 0-3 0,0 0-5 15,0 0 4-15,64-22-4 0,-64 22-2 0,21-24-3 16,-21 24 0-16,19-38 0 0,-11 13 3 0,-8 25-3 15,2-56-1-15,-4 12-3 0,-2 2 6 0,-5-4-14 16,5 2 1-16,-2 16-6 0,2-15 1 0,0 15 3 16,4 28-4-16,-4-52 3 0,4 52-2 0,-4-36 35 15,4 36-2-15,-11-25 3 0,11 25-12 0,0 0-1 16,0 0-4-16,0 0 4 0,0 0-13 0,0 0 14 16,0 0-3-16,0 0-3 0,0 0-1 15,0 0 3-15,-39 70-2 0,39-70 3 0,0 57 1 16,0-14-11-16,4-3 6 0,4-12 8 0,3 15-1 0,-3-14 3 15,11 9 0-15,-11-10-7 0,6-1 7 0,-1-6-5 16,5 3 6-16,1-5-6 0,2 1 3 0,-21-20-6 16,37 26 7-16,-10-16-8 0,-27-10 0 0,41 7-6 15,-41-7-11-15,52-7-5 0,-25-6-2 0,-27 13 5 16,45-29 3-16,-31 17-3 0,3-15-1 0,-17 27 9 16,23-48-5-16,-19 20 5 0,2-15 0 0,-6 43 8 15,-4-52 10-15,4 52 16 0,-6-35 5 0,6 35-1 16,-13-31 1-16,13 31 0 0,0 0-3 0,-18-19-10 15,18 19-11-15,0 0 15 0,0 0-6 0,0 0-1 16,-44 3-1-16,44-3 0 0,0 0-3 0,0 0 4 16,0 0-5-16,-14 49 0 0,14-49 2 0,0 0-4 15,23 49 5-15,-5-27-3 0,7-6 1 0,-2 1-1 16,-1-1-3-16,-3 4 6 0,8-4-8 0,-27-16 3 16,31 26 2-16,-31-26-10 0,19 24 4 0,-19-24-3 15,4 26 3-15,-4-26 3 0,0 0-5 0,-42 44 7 16,11-19-3-16,-12-2-2 0,2-9-30 0,-1-1-4 15,-5 2-54-15,1-6-52 0,-3-6-70 0,3 0-74 16,1-3-253-16,-3 7-579 0,3-7 256 16</inkml:trace>
  <inkml:trace contextRef="#ctx0" brushRef="#br0" timeOffset="115477.9736">24212 2221 292 0,'0'0'350'0,"0"0"-11"15,0 0 10-15,0 0-2 0,0 0-3 0,64 17-15 16,-6-21-16-16,2-2-20 0,10-5-14 0,3 2-6 16,7-5-12-16,1 1-18 0,10-3-14 0,2-4-22 15,-2 2-18-15,4 4-18 0,2-7-16 0,6 7-16 16,-7-2-13-16,-3 5-13 0,2-2-14 0,0-2-9 15,-2 2-19-15,-6 4-23 0,-7 0-35 0,-7 2-36 16,-1 0-49-16,-10 1-58 0,-8 4-56 0,-19 2-57 16,-35 0-88-16,41-8-98 0,-41 8-279 0,0 0-767 15,17-14 339-15</inkml:trace>
  <inkml:trace contextRef="#ctx0" brushRef="#br0" timeOffset="140790.1649">26757 1884 202 0,'0'0'314'0,"0"0"-2"0,0 0-5 0,0 0-13 16,0 0-23-16,0 0-19 0,0 0-34 0,0 0-26 16,0 0-28-16,0 0-44 0,0 0-58 0,0 0-62 0,0 0-76 15,0 0-83-15,0 0-254 0,0 0-446 16,0 0 198-16</inkml:trace>
  <inkml:trace contextRef="#ctx0" brushRef="#br0" timeOffset="204080.2266">2989 9870 73 0,'0'0'226'16,"0"0"3"-16,0 0-4 0,0 0-4 0,-19-48-8 16,19 48-23-16,0 0-2 0,-16-19-3 0,16 19-6 15,0 0-16-15,0 0-18 0,0 0-16 0,0 0-8 16,0 0-19-16,-75 49-5 0,55-7-20 0,1 6 1 15,3 3-8-15,-1 1-11 0,7 4-3 0,-1 2-4 16,5 1 5-16,2-1-20 0,4-7 0 0,2-6 0 16,2-16-11-16,5 0 0 0,3-5-5 0,-12-24-5 15,27 33-8-15,-27-33-8 0,33 17-1 0,-33-17-2 16,43 1-3-16,-43-1 1 0,50-25-5 0,-25 5-11 16,8-18-5-16,-4 1-2 0,-2-2 3 0,-5-6 4 15,3 0 1-15,-4-4 3 0,-5-1 2 0,1 3 5 16,-3-2 0-16,-5 1 5 0,-3 4-1 0,4 4 5 15,-12 12 4-15,-2-14 3 0,4 42-1 0,-6-57 5 16,-2 31 4-16,8 26 10 0,-9-41 9 0,9 41 5 16,-8-28 3-16,8 28 0 0,0 0 12 0,0 0-17 15,0 0-4-15,0 0-8 0,0 0-4 0,0 0 2 16,0 0-8-16,0 0 3 0,0 0-2 16,12 138-1-16,-3-83 1 0,1-4-3 0,5 4 2 15,-7-6-8-15,4 2 8 0,-1-4-6 0,3-2-1 0,-2 1-1 0,-1-3 2 16,1-4-10-16,-4-13-12 0,-1-3-23 15,-7-23-39-15,12 35-45 0,-12-35-51 0,14 26-53 0,-14-26-71 16,0 0-158-16,0 0-491 0,21 15 216 0</inkml:trace>
  <inkml:trace contextRef="#ctx0" brushRef="#br0" timeOffset="204304.4632">3514 10108 191 0,'0'0'285'0,"0"0"0"0,0 0-6 0,0 0-8 16,0 0-17-16,0 0-22 0,0 0-22 0,-4 90-19 16,4-90-16-16,0 51-18 0,4-8-19 0,0-15-12 15,-4-28-8-15,9 55-10 0,-3-28-15 0,-2 2 1 16,4-2-13-16,-8-27-11 0,13 49-4 0,-13-49-7 16,10 31-12-16,-10-31-18 0,8 24-20 0,-8-24-32 15,0 0-22-15,0 0-14 0,0 0-25 0,0 0-56 16,0 0-66-16,0 0-52 0,0 0-202 0,0 0-496 15,0 0 220-15</inkml:trace>
  <inkml:trace contextRef="#ctx0" brushRef="#br0" timeOffset="204487.8553">3438 9973 218 0,'0'0'303'16,"0"0"-7"-16,-27-29-15 0,27 29-29 0,0 0-26 15,0 0-21-15,0 0-24 0,0 0-25 0,0 0-26 0,0 0-26 16,0 0-26-16,0 0-36 0,0 0-44 16,0 0-40-16,0 0-35 0,0 0-36 0,0 0-30 15,53 85-25-15,-53-85-154 0,19 26-347 0,-2-7 154 16</inkml:trace>
  <inkml:trace contextRef="#ctx0" brushRef="#br0" timeOffset="205558.0621">3684 10210 114 0,'0'0'178'0,"0"0"8"0,0 0 8 0,0 0-3 0,0 0-1 16,0 0-15-16,0 0-13 0,0 0-13 0,0 0-15 16,0 0-9-16,0 0 0 0,64-21-2 0,-64 21-6 15,18-25-10-15,-18 25-7 0,19-27-11 0,-19 27-10 16,23-32-10-16,-23 32-1 0,12-29-11 0,-12 29-2 16,10-28-5-16,-10 28-2 0,7-28-5 0,-7 28-3 15,0 0-4-15,0 0 4 0,0 0-7 16,0 0-4-16,-13-43-3 0,13 43-8 0,0 0 1 15,0 0-5-15,0 0-1 0,0 0 0 0,0 0 6 0,-68 46-10 16,68-46-3-16,-29 41 2 0,17-15 0 0,3 1-3 16,9-27-1-16,-8 54-1 0,4-32-2 0,4-22 10 15,0 0-14-15,10 52 6 0,-10-52-3 0,11 26-2 16,-11-26 1-16,20 20-1 0,-20-20 3 0,25 11-1 16,-25-11-5-16,0 0 7 0,41-1-4 0,-41 1 3 15,0 0 0-15,50-21 2 0,-29 6-2 0,-21 15 1 16,33-28-4-16,-17 9 5 0,3-1-2 0,-5-3 0 0,-14 23 1 15,21-45-1-15,-21 45-5 0,6-41 3 16,3 18 1-16,-9 23 2 0,0 0 0 0,6-31-1 16,-6 31 4-16,0 0-1 0,0 0-3 0,0 0 0 0,0 0 0 15,0 0-5-15,0 0 2 0,0 0 0 0,0 0-2 16,0 0 15-16,0 0-13 0,0 0 4 16,0 0-5-16,12 91 3 0,-12-91-2 0,10 30 4 15,-10-30-4-15,9 27 5 0,-9-27-3 0,0 0 5 0,18 25 4 16,-18-25-3-16,0 0-5 0,0 0 3 0,0 0 1 15,0 0 4-15,0 0-3 0,67-35 2 0,-67 35-2 16,16-28 8-16,-16 28-3 0,10-33 2 16,-10 33 5-16,7-28 0 0,-7 28-3 0,0 0 0 0,0 0 1 15,6-28-4-15,-6 28-2 0,0 0-5 0,0 0-3 16,0 0 2-16,0 0 1 0,0 0-8 0,0 0 8 16,0 0-4-16,0 0 3 0,33 74-2 0,-23-53 0 15,-10-21-2-15,17 32 3 0,-17-32 2 0,20 27-5 16,-20-27 6-16,23 16-4 0,-23-16 5 0,27 10-4 15,-27-10 3-15,0 0-4 0,0 0 7 0,52-23-5 16,-52 23 6-16,20-37 3 0,-11 15 5 0,-9 22 3 16,10-51 9-16,-8 23 7 0,-4-13-8 0,-2 1 0 15,-2-5 13-15,-3 4-9 0,1-4-2 0,0 2-3 16,-5-3 1-16,3 4 0 0,-4 1-7 0,3 14 1 16,5 4 6-16,6 23 8 0,0 0 1 0,-14-29-9 15,14 29-2-15,0 0-2 0,0 0-8 0,0 0-1 16,0 0-4-16,0 0 2 0,-21 73 2 0,21-31 5 15,0 1-10-15,6 1-5 0,-2 2-3 0,2 6 6 16,3 0-5-16,1-3 5 0,-2-7 1 0,-1-14 0 0,3 0-12 16,0-1-5-16,-2 0-3 0,-8-27-10 15,15 45-5-15,-15-45-16 0,10 25-4 0,-10-25 4 16,0 0-2-16,0 0 5 0,0 0 0 0,0 0 2 0,0 0-1 16,0 0-11-16,0 0-3 0,0 0-1 0,0 0 8 15,0 0-6-15,0 0-1 0,-27-109 6 16,25 81 1-16,2 28 3 0,-6-54 7 0,8 27 1 0,-2 27 5 15,8-41 0-15,-8 41 3 0,15-39 0 0,1 19 7 16,-16 20 1-16,23-26 0 0,-23 26 3 0,33-30 3 16,-12 15 1-16,-21 15 3 0,29-22 4 0,-29 22 10 15,27-22 6-15,-27 22 9 0,16-15 11 0,-16 15 17 16,0 0 14-16,0 0 5 0,0 0-3 0,0 0 2 16,0 0 1-16,0 0-3 0,0 0 1 0,-49-36-5 15,49 36 4-15,-52 8-13 0,52-8 3 16,-50 12-1-16,50-12-6 0,-31 15-11 0,31-15-5 0,-18 17-6 15,18-17 2-15,0 0-4 0,0 0 3 0,0 39-10 16,0-39 4-16,29 32-3 0,-4-17-4 0,1 3-4 16,14 7 0-16,-13-7 17 0,12 3-20 0,-14-3-6 15,2-1-9-15,-3 1-13 0,1 1-13 0,-8 3-10 16,-3-1-6-16,-14-21-5 0,13 48-6 0,-13-48 0 16,-15 50-5-16,1-24-7 0,-19 11-21 0,-3-5-13 15,-5-5-11-15,2-7-15 0,-11-3-14 0,3-2-31 16,-3-3-27-16,0-6-21 0,-3-2-42 0,-13-2-164 15,3-3-464-15,10 4 205 0</inkml:trace>
  <inkml:trace contextRef="#ctx0" brushRef="#br0" timeOffset="205790.3169">2917 10826 26 0,'-6'4'317'0,"-3"1"-32"0,5-2-21 15,4-3-23-15,-4 5-14 0,4-5-7 0,0 0-4 16,0 0-13-16,27 9-22 0,2-11-14 0,14-2-15 16,7-4-16-16,4-1-17 0,3-6-10 15,8-2-11-15,5 1-6 0,-2-9-6 0,8 2-8 0,5 1-8 16,-4-1-10-16,3 1-6 0,5-4-15 0,-9 6-16 16,1-1-19-16,6 4-41 0,-7 4-37 0,1-5-59 15,-1 5-49-15,5-5-71 0,-5 2-212 0,1 0-504 16,-9 2 223-16</inkml:trace>
  <inkml:trace contextRef="#ctx0" brushRef="#br0" timeOffset="210686.2577">5120 8710 43 0,'0'0'67'0,"0"0"-25"16,0 0-26-16,0 0-13 0,0 0-5 0,0 0-27 15,0 0-30-15,0 0 14 0</inkml:trace>
  <inkml:trace contextRef="#ctx0" brushRef="#br0" timeOffset="211921.756">9438 8375 28 0,'-51'-12'231'0,"51"12"-10"0,-46-7 2 0,46 7 1 16,-41-3 6-16,41 3-8 0,-31-3-4 0,31 3-11 15,0 0-15-15,0 0-13 0,0 0-15 0,0 0-18 0,0 0-12 16,0 0-14-16,0 0-8 0,0 0-14 16,0 0-1-16,0 0-3 0,91 30-5 0,-44-17-8 15,13 2-4-15,-2 0-6 0,4 5-4 0,-2 1-2 16,-2-3-1-16,-6 3-6 0,-3 3-9 0,-5 3-4 0,-9 1 3 15,-12-5-11-15,-9 1 0 0,3 2-5 16,-7 15-1-16,-6 0 1 0,-8 2 2 0,-12-6 31 16,-3 3-20-16,-8 2 14 0,-6-5-2 0,-6-1-14 0,-5 1 17 15,3-6-1-15,-5 3-5 0,5-7-9 0,-2 1-7 16,5 5 2-16,14-14-8 0,1-3 2 0,23-16-15 16,-27 21-20-16,27-21-30 0,0 0-23 0,-19 10-36 15,19-10-34-15,0 0-30 0,0 0-61 0,0 0-84 16,0 0-325-16,0 0-675 0,0 0 300 0</inkml:trace>
  <inkml:trace contextRef="#ctx0" brushRef="#br0" timeOffset="212284.4122">9354 8484 67 0,'0'0'224'0,"0"0"0"0,0 0-10 0,-21-42-6 0,21 42-2 16,0 0-13-16,0 0-22 0,0 0-12 0,0 0-19 15,0 0-9-15,0 0 7 0,0 0-1 0,0 0-4 16,0 0 2-16,12 144-12 0,-5-95-7 0,1 3-11 0,-4 4-4 16,2 2-10-16,5-2-13 0,-7 2 7 15,2-1-19-15,-2-2-3 0,0-6-7 0,0 2-11 16,-2-2-3-16,0-20-19 0,1 14-13 0,-3-14-17 0,0-29-25 16,4 54-43-16,-4-54-55 0,0 38-60 0,0-38-61 15,0 0-216-15,-2 32-505 0,2-32 224 0</inkml:trace>
  <inkml:trace contextRef="#ctx0" brushRef="#br0" timeOffset="224020.625">10654 7927 22 0,'0'0'123'0,"0"0"-18"15,0 0 0-15,0 0-9 0,0 0-9 0,0 0-9 16,0 0-3-16,0 0-5 0,0 0-7 16,0 0-4-16,0 0-4 0,0 0-10 0,0 0 2 0,0 0-3 15,0 0 3-15,0 0 0 0,0 0 1 0,0 0 15 16,0 0 4-16,0 0 10 0,0 0 0 0,0 0 5 15,0 0-6-15,0 0-2 0,0 0-5 0,0 0-1 16,0 0-7-16,0 0-7 0,0 0-3 0,0 0 6 16,-8-80-7-16,8 80 0 0,0 0-1 0,2-41 4 15,-2 41-5-15,0 0 1 0,2-44-8 0,-2 44 4 16,0 0-3-16,-2-42-2 0,2 42 2 0,0 0-2 16,4-41-7-16,-4 41 1 0,0 0-3 0,-2-35-1 15,2 35-1-15,0 0 2 0,-2-41 0 0,2 41 0 0,0 0-2 16,-4-39-7-16,4 39 0 0,0 0 4 15,-5-39-3-15,5 39 2 0,0 0 2 0,0-36-4 16,0 36-3-16,0 0 3 0,0-37 0 0,0 37 1 16,0 0 2-16,0-41 5 0,0 41-9 0,0 0 9 0,-2-43 6 15,2 43-3-15,-2-30-5 0,2 30 4 0,0 0-5 16,0-49 1-16,0 49-2 0,-2-35 0 0,2 35-2 16,0-33-1-16,0 33 2 0,0-36 0 0,0 36-2 15,-2-39-4-15,2 39-1 0,0 0 1 0,2-50-4 16,-2 50 0-16,-2-40-5 0,2 40 6 0,0-31-3 15,0 31-3-15,-2-35 2 0,2 35-4 0,0-42 6 16,0 42-10-16,-2-34 7 0,2 34-3 16,0 0 0-16,-4-49-2 0,4 49-3 15,0-35 0-15,0 35 4 0,-2-34-2 0,2 34 0 0,0-38-3 0,0 38 1 16,0 0-2-16,-2-52 8 0,2 52-10 0,2-32 5 16,-2 32-7-16,-2-34 3 0,2 34-2 0,0 0 2 15,0-51-2-15,0 51 0 0,-2-32 2 16,2 32-1-16,-2-34 2 0,2 34 2 0,-2-32-5 0,2 32 0 15,-5-36 3-15,5 36-1 0,0 0 2 0,-2-46-5 16,2 46 1-16,0-33 0 0,0 33 1 0,-2-35 2 0,2 35-1 16,0 0 2-16,-2-44-3 0,2 44-2 0,-2-32-2 15,2 32 1-15,0 0 1 0,-6-46-2 0,6 46 3 16,-4-31 3-16,4 31-2 0,-2-32-1 16,2 32 0-16,0 0 2 0,-6-45-3 0,6 45 2 0,0 0-3 15,-9-37-3-15,9 37 2 0,-4-29 4 0,4 29-3 16,0 0 2-16,-2-40-4 0,2 40 2 0,0 0-1 15,-2-32 7-15,2 32-7 0,0 0 3 0,0 0 4 16,0-39-3-16,0 39 17 0,0 0-20 0,0 0-1 16,-2-41 2-16,2 41-3 0,0 0 3 0,0 0 0 15,0-37 2-15,0 37-1 0,0 0-1 0,0 0 0 16,-2-40 4-16,2 40-1 0,0 0-2 0,-6-27-4 16,6 27-10-16,0 0 6 0,0 0-6 0,-6-36 2 15,6 36 1-15,0 0 2 0,0 0 0 0,-7-35 4 16,7 35-3-16,0 0 4 0,0 0-3 0,-2-33 4 15,2 33 2-15,0 0 1 0,-4-32-7 0,4 32-2 16,0 0 7-16,0 0 1 0,-6-36-2 0,6 36 4 16,0 0-2-16,0 0 4 0,-4-34-3 0,4 34-3 15,0 0-1-15,0 0 7 0,-4-36-3 0,4 36-4 0,0 0 5 16,0 0 2-16,-4-36-4 0,4 36-4 0,0 0 6 16,0 0-2-16,-5-31 11 0,5 31-12 0,0 0 0 15,0 0 2-15,0 0-4 0,0 0 3 16,0 0-1-16,0-42 13 0,0 42-13 0,0 0 2 0,0 0-1 15,0 0 0-15,0 0 1 0,-2-34 0 16,2 34 2-16,0 0 2 0,0 0-6 0,0 0 1 0,0 0 0 16,0 0 0-16,0 0 3 0,0-35-2 15,0 35 1-15,0 0-1 0,0 0 2 0,0 0 7 0,0 0-12 16,0 0 3-16,0 0-3 0,-2-34 4 0,2 34-1 16,0 0-1-16,0 0 2 0,0 0 1 0,0 0-3 15,0 0-3-15,0 0 5 0,0 0-4 0,0 0 4 16,0 0 1-16,0 0 8 0,0 0-15 0,0 0 3 15,0 0 10-15,0 0-6 0,-4-32-6 0,4 32 2 16,0 0 2-16,0 0-2 0,0 0-4 0,0 0 6 16,0 0 5-16,0 0-2 0,0 0-3 0,0 0 1 15,0 0 7-15,0 0-8 0,0 0-2 0,0 0 3 16,0 0-1-16,0 0 0 0,0 0 0 0,0 0-3 16,-6-32 4-16,6 32-1 0,0 0-2 0,0 0 3 15,0 0 0-15,0 0 3 0,0 0-5 0,0 0 0 16,0 0 1-16,0 0 0 0,0 0 10 0,0 0-13 15,0 0 4-15,0 0-2 0,0 0 2 0,0 0-3 16,0 0 5-16,0 0-1 0,0 0-3 16,0 0 2-16,0 0-2 0,0 0-1 0,0 0 10 0,0 0-5 15,0 0-5-15,0 0 3 0,0 0 2 0,-2-38-2 16,2 38 1-16,0 0-4 0,0 0 2 0,0 0 1 16,0 0-3-16,0 0 3 0,0 0-2 0,0 0 4 0,0 0 4 15,0 0-9-15,0 0 3 0,0 0-3 16,0 0 6-16,0 0 0 0,0 0-6 0,0 0 3 15,0 0 1-15,0 0-7 0,0 0 9 0,0 0-3 16,0 0-1-16,0 0 4 0,-10-27-3 0,10 27 3 0,0 0-6 16,0 0 3-16,0 0 0 0,0 0-3 0,0 0 6 15,0 0-6-15,0 0 5 0,0 0 1 0,0 0-2 16,0 0-1-16,0 0-1 0,0 0-3 0,0 0 6 16,0 0-3-16,0 0-2 0,0 0-3 0,0 0 3 15,0 0 2-15,0 0 0 0,0 0-3 0,0 0 6 16,0 0-7-16,0 0 5 0,0 0-3 0,0 0 4 15,0 0 0-15,0 0 2 0,0 0 6 16,0 0-14-16,0 0 4 0,0 0 4 0,47-19-3 0,-47 19-3 16,35 0 0-16,-35 0-1 0,60-6 5 0,-14 3-1 15,3-3 0-15,3-2 0 0,0 1-9 0,1 1-18 16,5-2-25-16,-2 4-36 0,-2 5-40 0,4-1-61 16,0-3-59-16,-13 3-238 0,5 4-526 0,-19-1 233 15</inkml:trace>
  <inkml:trace contextRef="#ctx0" brushRef="#br0" timeOffset="232746.0008">11483 9440 97 0,'0'0'154'15,"0"0"0"-15,0 0 4 0,0 0-9 0,0 0 1 16,-21-40-4-16,21 40-3 0,0 0 1 0,0 0-3 16,-16-22-10-16,16 22-7 0,0 0-5 0,0 0-5 15,0 0-5-15,0 0-11 0,0 0-14 0,-11-23-8 16,11 23-8-16,0 0-8 0,0 0-2 0,0 0-7 15,0 0-3-15,0 0-4 0,0 0-4 0,0 0-1 16,0 0-4-16,0 0-3 0,0 0-1 0,0 0-6 16,17 115-2-16,-17-115-2 0,6 34-1 0,-2-9 8 15,-4-25-2-15,15 48 3 0,-11-26-3 0,-4-22-4 16,14 46 1-16,-8-22-3 0,-6-24 4 0,15 40 0 16,-9-18 2-16,-6-22-9 0,15 39 1 0,-15-39-6 0,12 32 8 15,-12-32-9-15,10 30 1 0,-10-30 0 0,13 32-1 16,-13-32-3-16,8 32 2 0,-8-32-1 15,0 0-2-15,10 37 0 0,-10-37 1 0,0 0 1 0,9 24 0 16,-9-24-4-16,0 0-2 0,0 0 0 0,0 0 1 16,6 28-2-16,-6-28 0 0,0 0-1 0,0 0 4 15,0 0-2-15,0 0 2 0,0 0-7 0,6 31 4 16,-6-31 0-16,0 0-1 0,0 0 5 0,0 0-8 16,0 0-2-16,0 0 4 0,0 0 1 0,0 0-3 15,0 0 4-15,0 0-2 0,0 0 4 0,0 0-1 16,0 0-2-16,0 0 1 0,0 0-1 0,0 0 3 15,0 0-2-15,0 0 0 0,0 0-3 0,6 29 3 16,-6-29-3-16,0 0 9 0,0 0-7 0,0 0 1 16,0 0-7-16,0 0 5 0,0 0-5 0,0 0 5 15,0 0-4-15,0 0 3 0,0 0 2 0,0 0-3 16,0 0 4-16,0 0-3 0,0 0 2 0,0 0-1 16,0 0 1-16,0 0 1 0,0 0 1 0,0 0 1 0,0 0 1 15,0 0 8-15,0 0-1 0,0 0 9 0,0 0-6 16,0 0-4-16,0 0 0 0,0 0-2 0,0 0 2 15,0 0 2-15,0 0-7 0,0 0 5 0,0 0 7 16,0 0-11-16,0 0 8 0,0 0-3 0,0 0 6 16,0 0 3-16,0 0 7 0,0 0 12 0,0 0-3 15,0 0-4-15,0 0 4 0,0 0-3 0,0 0-2 16,0 0 3-16,0 0 4 0,0 0-15 0,0 0 6 16,0 0 3-16,0 0-8 0,0 0-2 0,0 0 3 15,0 0-5-15,0 0 2 0,0 0-5 0,0 0 1 16,0 0-4-16,0 0-1 0,0 0 0 0,0 0-2 15,73-28 10-15,-73 28-12 0,49-19-9 0,-22 10 4 16,2 0 0-16,14-7 2 0,3 5-2 0,-15 7-17 16,14-6-22-16,5 5-35 0,-17 4-36 0,19-1-32 15,1 0-44-15,5-4-42 0,2-3-49 0,-8 1-268 16,6 4-585-16,-2-2 258 0</inkml:trace>
  <inkml:trace contextRef="#ctx0" brushRef="#br0" timeOffset="238722.4144">10904 9427 33 0,'0'0'151'0,"0"0"-4"16,0 0-4-16,0 0-4 0,0 0-15 0,-10-45 0 15,10 45-14-15,0 0-4 0,0 0-5 0,0 0 0 16,0 0-9-16,0 0 9 0,0 0-5 0,-13-27-3 16,13 27-8-16,0 0-1 0,0 0-3 0,0 0-8 15,0 0-8-15,0 0-14 0,0 0 1 0,0 0-7 0,0 0-4 16,0 0-4-16,0 0-1 0,0 0-5 0,0 0-3 15,0 0-4-15,0 0-3 0,-12 92 0 16,12-92 1-16,6 54-4 0,4-12 0 0,-5-13-6 0,1 0 2 16,4 13-3-16,3-2 3 0,-7 2-1 0,2-16-1 15,0 15-3-15,-2-1 0 0,1-10-1 0,-3 15-1 16,2 1 3-16,2-2-2 0,-4 0 0 0,5-3-1 16,-3-1 1-16,-4 4-3 0,2 1 3 0,0 2-2 15,-2-1-2-15,0-1 4 0,2 0-5 0,-1 1 1 16,1-2 3-16,0-1 1 0,-4 1-4 0,4-1 1 15,0 1-1-15,0-3 1 0,0 1 0 0,0 1 0 16,1-14 0-16,1 16 15 0,-2-1 3 0,-2-3-1 16,6 1-3-16,-2-2 2 0,3 3-1 0,-1-4-1 15,-4 5-3-15,2-15-3 0,1-1 3 0,1 14-4 16,-4-13 0-16,6 15-1 0,-8-14-3 0,-2-3 2 16,7 13-3-16,1 4 1 0,-4-16 0 0,-2 3-2 0,2 10 2 15,-2-14-1-15,2 14-2 0,-2-10 0 16,1-2 0-16,-3 12-1 0,2-13 1 0,-2 15 0 15,0-16-2-15,-2 14 1 0,2-13-1 0,0 2-1 0,2 10-2 16,-4-17 4-16,2 6-3 0,0-5 5 0,0 5-3 16,2 1 3-16,-4 11-3 0,4-17 2 0,0 1-2 15,-4 2 0-15,4 0 1 0,0 3-2 0,0-2 4 16,0 1 4-16,0 0-1 0,0 11 1 0,0-13-1 16,-4 1 3-16,4 0-1 0,-2 13 1 0,0-13-2 15,2-1-2-15,-2 2-1 0,2 11-1 0,-2-13 1 16,0-1-3-16,4 0 5 0,-4 3-2 0,0-3-1 15,0-1 6-15,2 0-6 0,0 0 4 0,-2 0 1 16,0-2-1-16,3 1-2 0,-3-6 4 0,4 6 0 0,0 5-2 16,-2-3-2-16,0-2 1 0,0-8-5 15,-2 11 3-15,2-1 3 0,-2-8-3 0,4 7-5 16,-2 0 2-16,-4-2 4 0,4 2-5 0,-2-9 1 16,0 9 3-16,0-7-4 0,0 7 0 0,2-3 2 0,-2-5-3 15,0-2 4-15,2 10 0 0,0-2 6 0,1-9 2 16,-3 0-3-16,2 9 3 0,-2-8-3 15,2-2 0-15,-2 1 2 0,2 3-2 0,-4-6-3 0,4 4 5 16,-2-7-3-16,0 8-6 0,2-3 5 0,0 0 3 16,-2 1-2-16,0 0-4 0,2-1 2 0,0 4-2 15,-4-2 1-15,4-1 4 0,0 1-1 0,-2 2-1 16,0-3 2-16,-2 1-8 0,2-1 7 0,0-2-8 16,0 3 3-16,0 1 2 0,0-2-4 0,-2 1 6 15,0-1 0-15,2 2-1 0,0-4 0 0,0 4 0 16,0-2 5-16,0-3-2 0,0 0-2 0,0 4-4 15,0-3 6-15,2 3-1 0,-2-2 3 0,0 0-5 16,0 0 6-16,2-1-10 0,-2 3 9 0,0 1 0 0,0 0-1 16,-2-5 4-16,2 3-3 0,0 2-2 15,0 0 0-15,0-3-6 0,2 1 7 0,-4 2-4 16,2 3 5-16,-2-4-1 0,2 1-5 0,4 0 1 16,-4 2 6-16,0-3 0 0,0 2 0 0,0-1 4 0,-2 1-7 15,0-1-3-15,0 1 0 0,0-1-2 16,2 1 2-16,-2-1-2 0,2 1-8 0,2-2 12 0,-2 8-2 15,-2-6-3-15,0-1-3 0,2 1 6 0,0-1 0 16,2 7-8-16,-2-7 3 0,0 0 5 0,0 0-4 16,0 0 5-16,0 7-6 0,0-7-2 0,0-3 2 15,-2 3 3-15,4-1-1 0,-2-5-2 0,0 3-6 16,-2 0 8-16,2 0-8 0,2 0 4 0,-2-4-1 16,0-2 0-16,0 3 3 0,0-10 2 0,0 12-1 15,0-6 7-15,0-6-13 0,2 9 1 0,-2-9-2 16,0 11 3-16,0-11 0 0,0 0-4 0,0 0 23 15,0 9-8-15,0-9 8 0,0 0 2 0,0 0-2 16,0 0-12-16,0 0 14 0,0 0-10 0,0 0 6 0,0 0 3 16,0 0-4-16,0 0-8 0,0 0 6 15,0 0-1-15,0 0-5 0,-11-21-2 0,11 21 2 16,0 0-5-16,-4-6 7 0,4 6-10 0,0 0 13 16,0 0-4-16,0 0-6 0,0 0 6 0,-2-7 0 0,2 7-5 15,0 0 6-15,0 0 1 0,0 0-5 0,0 0 3 16,0 0 1-16,0 0-4 0,0 0-3 15,0 0 0-15,0 0 5 0,0 0-7 0,0 0 7 16,0 0-5-16,0 0 3 0,0 0 2 0,0 0 0 0,0 0-1 16,0 0 7-16,0 0-4 0,0 0 10 0,0 0-2 15,-10 0 2-15,10 0-2 0,0 0 0 0,0 0 3 16,0 0-8-16,0 0-3 0,0 0 10 0,0 0-3 16,0 0-7-16,0 0-3 0,0 0 7 0,0 0-11 15,0 0 9-15,0 0 1 0,0 0-2 0,29 0 2 16,-19-1-6-16,7-3-7 0,1-1 5 0,7-5-8 15,18-6-16-15,1-5-16 0,8 0-12 0,3-12-12 16,12 0-26-16,-1 7-21 0,10-7-58 0,1 11-95 16,7-3-107-16,-1 8-258 0,0-1-676 0,-3 4 299 15</inkml:trace>
  <inkml:trace contextRef="#ctx0" brushRef="#br0" timeOffset="260034.2033">12370 7317 130 0,'0'0'150'0,"0"0"-9"16,0 0-5-16,0 0 3 0,0 0-13 0,0 0 6 16,0 0-6-16,33-28-7 0,-33 28 2 0,0 0-8 0,0 0 0 15,14-22-9-15,-14 22 4 0,0 0-4 0,0 0-1 16,8-39 3-16,-8 39-1 0,0 0-4 16,0-35 0-16,0 35-7 0,0 0 10 0,-18-37-11 0,18 37-3 15,-25-23 14-15,4 9-8 0,21 14-13 0,-45-11-1 16,14 11-2-16,31 0-8 0,-77 10-8 0,34 6-6 15,0 6-6-15,5 5-3 0,1 2-9 0,6 3 8 16,2 0-13-16,15-6 1 0,-5 21-7 0,13-6-4 16,0 3 3-16,0-1-4 0,14 2 0 0,2 0-5 15,11-3 0-15,2-4-2 0,1-1-11 0,5-4-6 16,9-8-17-16,-12-9-20 0,1 0-24 0,19 0-30 16,-19-6-36-16,-5-2-29 0,-22-8-39 0,48 6-35 15,-48-6-33-15,0 0-183 0,50-10-482 0,-50 10 213 16</inkml:trace>
  <inkml:trace contextRef="#ctx0" brushRef="#br0" timeOffset="260554.6489">12620 7505 145 0,'0'0'218'0,"0"0"-2"0,-19-48-5 0,19 48-6 16,0 0-11-16,-21-20-6 0,21 20-14 0,0 0-12 15,0 0-6-15,-43-5-9 0,43 5-10 0,0 0-10 0,0 0-6 16,-54 36-14-16,54-36-5 0,-24 35-8 16,13-15-2-16,11-20-9 0,-10 46-5 0,10-46-7 15,-2 47-5-15,2-47-7 0,8 47-3 0,-8-47-1 0,15 29-5 16,-15-29 0-16,20 25-7 0,-20-25-8 0,31 15 3 15,-4-7 1-15,-27-8-2 0,0 0-3 0,64-5-9 16,-64 5 6-16,50-23-7 0,-25 6-7 0,-7 1 5 16,1-4-2-16,-19 20 4 0,18-29-14 0,-18 29 0 15,13-46 2-15,-11 23-2 0,-2 23-2 0,0 0 1 16,-15-47-2-16,15 47-7 0,-14-24 0 0,14 24-10 16,-23-16-8-16,23 16-10 0,0 0-10 0,-35-8-25 15,35 8-32-15,0 0-30 0,-52 10-32 0,52-10-27 16,0 0-18-16,-35 18-28 0,35-18-216 0,-20 16-481 15,20-16 214-15</inkml:trace>
  <inkml:trace contextRef="#ctx0" brushRef="#br0" timeOffset="260965.6637">12566 7512 91 0,'0'0'221'0,"0"0"-8"0,21-35 0 0,-21 35-5 16,0 0-6-16,0 0-16 0,14-26-8 15,-14 26-15-15,0 0-7 0,17-19-11 0,-17 19-12 0,0 0-10 16,0 0-12-16,27-17-13 0,-27 17-6 0,0 0-10 15,29-10-5-15,-29 10-7 0,0 0 0 0,0 0-9 16,49 3-2-16,-49-3-2 0,0 0-9 0,46 12 0 16,-46-12-3-16,31 21-3 0,-31-21-3 0,26 24-4 15,-26-24-4-15,25 26 2 0,-25-26-4 16,23 31 4-16,-23-31-4 0,12 32 2 0,-12-32-4 0,9 31 5 16,-9-31-1-16,0 0-1 0,-2 35 6 0,2-35-9 15,0 0-2-15,0 0 3 0,0 0-2 0,0 0-3 16,0 0-2-16,0 0 1 0,0 0-4 0,0 0 0 15,0 0 0-15,0 0-1 0,-58-63-5 0,49 36-1 16,9 27-3-16,-14-56-5 0,10 29 5 0,4 27-5 16,0-42 0-16,0 42-3 0,0 0 0 0,6-47 5 15,-6 47 3-15,15-24-7 0,-15 24 10 0,0 0-10 16,22-19-7-16,-22 19 9 0,0 0-12 0,33-3 10 16,-33 3-2-16,0 0-4 0,0 0 6 0,58 32-2 15,-58-32 2-15,33 31-11 0,-18-11 5 0,-15-20 5 0,25 37-5 16,-15-15-2-16,-2 5-10 0,-8-27-8 0,6 39-9 15,-6-39-13-15,9 47-21 0,-9-47-34 0,0 30-36 16,0-30-47-16,0 0-46 0,0 0-66 0,0 0-160 16,2 32-494-16,-2-32 219 0</inkml:trace>
  <inkml:trace contextRef="#ctx0" brushRef="#br0" timeOffset="261277.4425">13302 7115 94 0,'2'-41'243'0,"-8"-1"1"0,-2-2-10 16,-5 0-16-16,-1 4-10 0,-5-4-22 0,3 1-14 15,-1 6-10-15,5 15-4 0,-3 2-11 0,15 20-10 0,-16-25-2 16,16 25-9-16,0 0-15 0,-23-21-12 0,23 21-9 16,0 0-8-16,0 0-12 0,0 0-1 15,0 0-9-15,0 0-1 0,0 0-4 0,-56 58-2 0,54-14 0 16,4-1-4-16,4-3-2 0,2 2-9 0,-1 3 4 15,7 0-6-15,-4 0 1 0,1 2-5 0,1-1-5 16,3-1 1-16,-1-3 0 0,-1 2-5 0,-3-2-4 16,-2-13 1-16,7 12-7 0,-9-14 2 0,-6-27-10 15,6 51-3-15,-4-25-23 0,-2-26-22 0,-4 48-30 16,4-48-30-16,-14 27-27 0,14-27-28 0,-21 24-25 16,21-24-9-16,-31 10-18 0,31-10-15 0,-46 0-173 15,46 0-432-15,-58-10 192 0</inkml:trace>
  <inkml:trace contextRef="#ctx0" brushRef="#br0" timeOffset="261505.8715">12907 7450 123 0,'0'0'165'0,"39"-42"3"0,-22 24 5 0,2 0 11 15,3-1 0-15,15-6 1 0,-16 7 4 0,2 0-5 0,2-1-6 16,-1-2-9-16,-1 2-6 0,-2 0-12 0,0 2-9 16,-21 17-11-16,24-23-16 0,-24 23-4 15,21-15-12-15,-21 15-12 0,0 0-2 0,0 0-15 16,0 0-2-16,0 0-9 0,0 0-2 0,0 0-9 15,0 0-3-15,58 37-4 0,-58-37 1 0,14 31-11 0,-5-8 2 16,-9-23-5-16,18 46-1 0,-9-22-6 16,-1 1 1-16,-8-25 6 0,8 34-20 0,-8-34-20 0,12 40-19 15,-12-40-32-15,11 28-41 0,-11-28-51 0,0 0-48 16,2 27-54-16,-2-27-209 0,0 0-503 0,0 0 223 16</inkml:trace>
  <inkml:trace contextRef="#ctx0" brushRef="#br0" timeOffset="261663.6616">13228 7056 209 0,'0'0'261'0,"0"0"-24"15,0 0-24-15,0 0-18 0,0 0-22 0,0 0-17 16,0 0-15-16,0 0-10 0,0 0-16 0,0 0-12 0,0 0-17 16,0 0-35-16,0 0-42 0,33 62-40 15,-33-62-49-15,22 35-45 0,-7-16-183 0,-15-19-332 16,25 34 147-16</inkml:trace>
  <inkml:trace contextRef="#ctx0" brushRef="#br0" timeOffset="262048.801">13564 7151 27 0,'-16'-38'251'0,"16"38"-2"15,-17-25 2-15,17 25-15 0,0 0-19 0,-24-21-20 16,24 21-18-16,0 0-18 0,0 0-15 0,0 0-15 15,0 0-15-15,0 0-10 0,-54 40-5 0,54-40-10 16,-17 39-11-16,11-12-6 0,6-27-9 16,-10 41-4-16,6-16-3 0,4-25-8 0,0 0-4 0,2 49-6 15,-2-49-6-15,0 0 0 0,12 27-4 0,-12-27-4 16,0 0 3-16,0 0-4 0,0 0-7 0,35 5 0 16,-35-5 1-16,0 0-3 0,0 0-5 0,39-47 2 15,-39 47-2-15,17-39-1 0,-13 17 1 0,-4 22-3 16,6-34 0-16,-6 34 1 0,0 0 12 0,5-37 2 0,-5 37 9 15,0 0-9-15,0 0-1 0,0 0-4 0,0 0 1 16,0 0 0-16,0 0 3 0,0 0 5 16,0 0-2-16,0 0-5 0,37 78 0 0,-27-51-4 15,-6 1 9-15,0 13-9 0,0-12 1 0,7 12-5 0,-7-11-1 16,-4-30-3-16,8 69 0 0,0-42-6 0,-1-2-13 16,-7-25-18-16,6 41-16 0,-6-41-33 0,2 39-31 15,-2-39-45-15,0 0-35 0,0 32-36 0,0-32-45 16,0 0-157-16,0 0-462 0,0 0 204 0</inkml:trace>
  <inkml:trace contextRef="#ctx0" brushRef="#br0" timeOffset="263085.7813">13629 7180 69 0,'0'0'229'0,"0"0"2"0,0 0 5 15,0 0-3-15,-5-53-7 0,5 53-19 0,0 0-17 16,0 0-21-16,0 0-11 0,0 0-17 0,0 0-9 15,0 0-13-15,0 0-5 0,0 0-10 0,0 0-13 0,0 0-6 16,0 0-14-16,25 93-5 0,-25-93-4 0,13 31-5 16,-13-31-6-16,14 34-7 0,-14-34-4 15,19 25-3-15,-19-25-5 0,16 19-5 0,-16-19 1 0,0 0 0 16,0 0-8-16,25 16-5 0,-25-16 6 0,0 0-7 16,0 0 1-16,0 0 1 0,0 0-6 0,0 0 0 15,31-52 0-15,-31 52-4 0,2-40 1 0,-2 40-2 16,-2-50-2-16,2 50 3 0,-4-41 1 0,4 41-6 15,-4-32 5-15,4 32-3 0,0 0-1 0,0 0 2 16,-2-37 2-16,2 37-6 0,0 0 5 0,0 0-5 16,0 0 3-16,0 0-6 0,0 0 2 0,0 0 0 15,0 0 3-15,0 0-2 0,0 0 4 16,0 0-3-16,27 95 2 0,-27-95 0 0,16 37-1 0,-16-37-5 16,15 29 7-16,-15-29-5 0,16 24 2 0,-16-24-1 15,15 17 4-15,-15-17-5 0,0 0 0 0,0 0 0 16,24 15 4-16,-24-15-3 0,0 0 1 0,0 0 2 15,0 0-4-15,0 0-2 0,0 0 5 0,27-70-6 0,-25 43-7 16,-2 27-3-16,2-57 0 0,0 30-1 0,-2 27 3 16,9-55 0-16,-5 32 3 0,-4 23-5 15,8-29 3-15,-8 29 2 0,13-31-4 0,-13 31 5 0,0 0 0 16,0 0 0-16,0 0 1 0,0 0-2 0,0 0 4 16,0 0-1-16,0 0 1 0,0 0 1 0,0 0 4 15,33 66 0-15,-33-66-4 0,8 50 3 0,0-27 0 16,-8-23-1-16,15 30 1 0,-3-10-2 0,-12-20 1 15,23 27-6-15,-23-27-4 0,27 18-19 0,-27-18-13 16,24 9-16-16,-24-9-14 0,0 0-10 0,46-4-4 16,-46 4-3-16,0 0 7 0,45-28 3 0,-28 11 7 15,-17 17 12-15,27-32 2 0,-17 15 6 0,-10 17 10 16,19-43 8-16,-19 43 12 0,8-33 13 0,-8 33 11 16,6-32 2-16,-6 32 13 0,0 0 14 0,0-34 7 15,0 34 3-15,0 0 0 0,0 0-4 0,0 0-2 16,0 0 3-16,0 0 2 0,-47-4 1 0,47 4-4 0,0 0-5 15,0 0 0-15,-50 56-4 0,38-35-4 0,12-21 0 16,-21 37 0-16,21-37-3 0,-12 33 3 0,12-33-7 16,-7 33 2-16,7-33-2 0,-2 32 0 15,2-32-6-15,0 0 1 0,0 0 0 0,15 42-3 0,-15-42 1 16,0 0-3-16,0 0 3 0,23 11-1 0,-23-11-1 16,0 0-3-16,0 0 1 0,0 0 3 0,53-47-3 15,-53 47-1-15,15-26-2 0,-15 26 1 0,12-34 0 16,-12 34 2-16,10-27-3 0,-10 27 4 0,0 0-2 15,0 0-2-15,11-26 1 0,-11 26 1 0,0 0-2 16,0 0 4-16,0 0 5 0,0 0-6 0,0 0 3 16,0 0 0-16,0 0 0 0,0 0 3 0,35 60-5 15,-35-60 4-15,12 23-2 0,-12-23 1 0,0 0-2 16,21 22 0-16,-21-22 0 0,0 0-4 0,0 0 1 16,33 8 1-16,-33-8-2 0,0 0 4 0,0 0-6 15,43-35 3-15,-43 35-3 0,21-36 5 0,-11 12-1 16,-10 24 5-16,11-55 10 0,-7 28-3 0,2-18 3 0,-6 3 5 15,0-4 1-15,-8 3-1 0,2-4 8 0,-5-1 0 16,1 2 9-16,-2 8 12 0,1 10 1 16,-1 6 5-16,12 22 18 0,-10-29-1 0,10 29 1 0,0 0-7 15,0 0-10-15,0 0 0 0,0 0-22 0,0 0 9 16,0 0-2-16,0 0 11 0,0 0-13 0,-19 102-1 16,23-61-6-16,6-2 1 0,-1 2-5 0,3-2-8 15,0 0 3-15,-5-9 3 0,5 11-7 0,-6-15-10 16,0 3-27-16,5-3-11 0,-11-26-21 0,10 40-18 15,-10-40-29-15,8 33-11 0,-8-33-22 0,9 23-45 16,-9-23-45-16,0 0-54 0,0 0-284 0,0 0-599 16,0 0 266-16</inkml:trace>
  <inkml:trace contextRef="#ctx0" brushRef="#br0" timeOffset="263352.7203">14397 7102 33 0,'0'0'158'0,"0"0"2"0,0 0 4 15,-24-31 5-15,24 31-1 0,0 0-7 0,0 0-4 16,0 0-8-16,0 0-13 0,20-57-8 0,-20 57-9 0,27-33-5 15,-27 33-5-15,31-26-8 0,-18 11-1 0,-13 15 2 16,24-25 2-16,-24 25 0 0,23-22 3 0,-23 22 2 16,23-22 3-16,-23 22-5 0,16-17 3 0,-16 17-2 15,0 0 1-15,0 0-2 0,21-17-30 0,-21 17-2 16,0 0-3-16,0 0-4 0,0 0-2 0,0 0-2 16,39 45-5-16,-39-45-7 0,17 46-5 0,-11-19-7 15,-6-27 3-15,13 50-6 0,-7-24 0 0,-4 1-9 16,-2-27 0-16,10 51-8 0,-10-51-14 0,8 39-12 15,-8-39-26-15,2 31-8 0,-2-31-8 0,0 0-31 16,0 0-39-16,0 0-39 0,0 0-32 0,0 0-26 16,0 0-23-16,0 0-29 0,0 0-190 0,0 0-493 15,0 0 219-15</inkml:trace>
  <inkml:trace contextRef="#ctx0" brushRef="#br0" timeOffset="263482.2097">14548 6698 59 0,'0'0'157'0,"0"0"-19"0,0 0-9 0,0 0-21 15,0 0-2-15,0 0-15 0,0 0-8 0,0 0-7 16,0 0-7-16,0 0-10 0,0 0-14 0,0 0-25 16,15 91-42-16,-15-91-16 0,23 41-59 15,-9-15-68-15,3-5-177 0,-1 1 80 0</inkml:trace>
  <inkml:trace contextRef="#ctx0" brushRef="#br0" timeOffset="264098.6365">14875 6858 169 0,'0'0'274'0,"0"0"-13"0,0 0-3 0,-31-35-17 0,31 35-23 15,0 0-17-15,-43 0-11 0,43 0-15 0,0 0-11 16,-48 22-17-16,27-5-13 0,5 3-13 0,-1 5-8 0,3-3-11 16,14-22-7-16,-23 47-11 0,15-25-3 15,8-22-9-15,-6 33-5 0,6-33-6 0,-5 33-6 16,5-33-7-16,0 0-3 0,0 0-7 0,15 45 0 15,-15-45-13-15,21 12 6 0,-21-12-4 0,0 0-6 0,0 0-7 16,49-6 1-16,-49 6-3 0,0 0-1 0,52-34-10 16,-33 18 7-16,-19 16-4 0,24-34 2 15,-24 34-7-15,19-39-2 0,-13 23 0 0,-6 16-2 0,6-43 3 16,-6 43-2-16,-2-35-1 0,2 35 5 0,0 0-5 16,-10-44 6-16,10 44-5 0,-12-24-2 0,12 24 4 15,0 0 1-15,0 0-3 0,-19-22 0 0,19 22-1 16,0 0 3-16,0 0-6 0,0 0 4 0,0 0-1 15,0 0 1-15,0 0 2 0,0 0-5 0,-19-17-2 16,19 17 3-16,0 0-1 0,0 0-2 0,0 0 5 16,0 0-2-16,0 0-2 0,0 0 5 0,0 0-2 15,77-3 3-15,-77 3-4 0,0 0 8 0,56 28-5 16,-56-28 1-16,35 13-4 0,-35-13 9 0,31 22-3 16,-13-3 0-16,-1 2 0 0,-17-21-3 0,19 34 6 15,-19-34-2-15,4 33-1 0,-4-33 0 0,0 0-3 16,-2 41 5-16,2-41-5 0,0 0 3 0,-13 30 1 0,13-30 1 15,0 0-2-15,0 0 4 0,0 0 0 16,0 0 4-16,0 0-3 0,0 0 1 0,0 0 1 16,0 0 4-16,-47-69 4 0,47 69 1 0,-7-67 2 15,3 40 1-15,2-4 4 0,2 31 5 0,-2-56 6 0,2 56 2 16,6-50 4-16,-6 50 3 0,9-30 8 0,-9 30-1 16,10-27-3-16,-10 27 7 0,0 0-8 0,25-22-2 15,-25 22-2-15,27-7-8 0,-27 7-3 0,0 0-3 16,0 0 5-16,58 23-13 0,-40-5 8 0,1 0 0 15,-19-18-8-15,29 33-3 0,-17-6-7 0,3-1-14 16,5 11-23-16,-7-14-48 0,-1 3-61 0,2 1-78 16,-1 0-96-16,-5 1-292 0,-8-28-650 0,13 49 288 15</inkml:trace>
  <inkml:trace contextRef="#ctx0" brushRef="#br0" timeOffset="264570.8865">13199 7758 157 0,'0'0'287'0,"0"0"-8"0,0 0-13 0,-56 4-14 0,56-4-14 15,0 0-17-15,0 0-19 0,0 0-19 0,0 0-21 16,0 0-16-16,103-37-8 0,-39 21-12 0,0-6-3 15,9 0 2-15,9 0-10 0,7-2 5 16,4-3-11-16,6-1-2 0,3 6-4 0,-1-3-9 0,4 2-12 16,1 0-9-16,-5-1-5 0,5 2-4 0,-3 2-12 15,0-2-2-15,-1 2-5 0,-7-1-10 0,-9 1-3 16,-13 0 3-16,-5 6-14 0,-12-1 5 0,-25 5-8 16,-4 2 0-16,-27 8-9 0,29-7-16 0,-29 7-37 15,0 0-22-15,0 0-20 0,0 0-19 0,0 0-31 16,0 0-12-16,0 0-27 0,0 0-18 0,-153 31-23 15,99-18-15-15,-2 2-28 0,-10 2-161 16,0-2-454-16,-2 3 202 0</inkml:trace>
  <inkml:trace contextRef="#ctx0" brushRef="#br0" timeOffset="264816.9054">13287 7974 166 0,'0'0'193'0,"-20"15"3"16,20-15 16-16,0 0 6 0,0 0 2 0,0 0-15 15,0 0-13-15,0 0-14 0,99-27-6 0,-41 8-2 16,6-2-3-16,4-3 9 0,7-6 5 0,7 2 0 16,11-5-3-16,4 2 6 0,-1-4-12 0,-1 6-14 15,4 0-9-15,2-3-8 0,-2 2-14 0,7 4-12 16,1 2-19-16,5 0-6 0,-9 2-8 0,-4-2-10 16,-1 7-9-16,-18-1 1 0,-5 1-13 0,-13 2 0 15,-9 4-16-15,-24 3-10 0,-4 1-30 0,-25 7-31 16,0 0-31-16,31-6-42 0,-31 6-55 0,0 0-61 15,0 0-85-15,0 0-318 0,0 0-679 0,0 0 300 16</inkml:trace>
  <inkml:trace contextRef="#ctx0" brushRef="#br0" timeOffset="295830.276">5308 7864 202 0,'0'0'265'0,"0"0"-4"0,0 0 0 0,-29-34-6 0,29 34-9 16,0 0-4-16,0 0-7 0,-12-24-9 0,12 24-7 16,0 0-23-16,0 0-23 0,0 0-13 0,0 0-23 15,0 0-17-15,0 0-13 0,0 0 0 0,0 0-11 16,0 0-6-16,17 117-3 0,-13-74-10 0,4 2-8 16,-4 2-9-16,2-1-6 0,-2-3 9 0,3 4-17 15,-5-17-6-15,8 15-15 0,-2-5-29 0,1-10-27 0,-9-30-26 16,10 39-37-16,-10-39-45 0,12 29-51 0,-12-29-48 15,15 14-58-15,-15-14-216 0,0 0-555 16,0 0 246-16</inkml:trace>
  <inkml:trace contextRef="#ctx0" brushRef="#br0" timeOffset="296216.6826">5544 7973 50 0,'0'0'321'0,"0"0"-3"0,0 0 0 0,0 0-16 0,0 0-23 16,0 0-23-16,0 0-21 0,0 0-17 0,0 0-12 15,0 0-22-15,0 0-14 0,0 0-11 0,0 0-17 16,0 0-20-16,-25-75-7 0,25 75-15 0,-2-42-1 16,2 42-19-16,2-39-7 0,-2 39-8 0,0 0-7 15,13-33-7-15,-13 33-4 0,10-20-5 0,-10 20-7 16,0 0-7-16,0 0-5 0,31-11-1 0,-31 11 4 15,0 0-9-15,0 0-4 0,45 58-2 0,-32-20 8 16,-5 2-8-16,-6 1 2 0,0-11-10 0,-4 15 5 16,0-5-1-16,2-40 4 0,-6 75-9 0,2-50-1 15,-2 0 2-15,6-25-3 0,-9 33 2 0,9-33 6 0,0 0-4 16,-8 33-2-16,8-33-2 0,0 0 5 16,0 0-1-16,0 0 18 0,0 0-9 0,0 0-7 15,0 0 6-15,0 0 4 0,0 0-2 0,48 2 2 0,-48-2 0 16,0 0-3-16,0 0-6 0,62-25 10 15,-62 25-6-15,41-12-2 0,-41 12-29 0,33-9-42 0,-33 9-52 16,0 0-68-16,31-5-68 0,-31 5-69 0,0 0-267 16,31-12-635-16,-31 12 282 0</inkml:trace>
  <inkml:trace contextRef="#ctx0" brushRef="#br0" timeOffset="296590.2084">5860 7977 124 0,'0'0'358'16,"0"0"6"-16,-35-24-1 0,35 24-24 0,-18-20-26 15,18 20-33-15,-15-25-25 0,15 25-27 0,0 0-17 16,-14-31-23-16,14 31-19 0,0 0-11 0,-15-28-11 16,15 28-15-16,0 0-17 0,-10-25-13 0,10 25-3 15,0 0-11-15,0 0-9 0,-8-29-13 0,8 29-4 16,0 0-8-16,0 0-2 0,0 0-9 0,-3-37-9 0,3 37-4 15,0 0-6-15,0 0 1 0,0 0-2 0,13-45-1 16,-13 45-3-16,14-23 10 0,-14 23-18 0,15-21 0 16,-15 21-2-16,0 0-3 0,20-19-1 0,-20 19-4 15,0 0 13-15,0 0-13 0,40-2 3 0,-40 2 3 16,0 0 10-16,41 22 3 0,-41-22 5 0,27 32-5 16,-13-10-1-16,1 2 6 0,1 1-4 0,-1 2-3 15,8 8 0-15,-11-9-1 0,0-1-2 0,7 12 11 16,-7-12-18-16,3 0-8 0,-5 2-16 0,-10-27-30 15,25 45-39-15,-19-30-36 0,-6-15-34 0,11 33-44 16,-11-33-43-16,0 0-34 0,6 32-29 0,-6-32-273 16,0 0-627-16,0 0 278 0</inkml:trace>
  <inkml:trace contextRef="#ctx0" brushRef="#br0" timeOffset="296736.7761">5856 8180 42 0,'0'0'290'16,"0"0"-7"-16,0 0-16 0,0 0-7 0,0 0-12 0,0 0-20 15,0 0-19-15,0 0-20 0,46-64-13 0,-26 43-19 16,3 1-20-16,-2 4-24 0,10-17-24 16,-9 13-40-16,1-1-47 0,4 3-64 0,-2 1-75 0,12-10-65 15,-18 13-188-15,-19 14-422 0,27-22 187 0</inkml:trace>
  <inkml:trace contextRef="#ctx0" brushRef="#br0" timeOffset="296911.1266">6340 7898 163 0,'0'0'380'0,"0"0"-22"15,0 0 2-15,0 0-16 0,0 0-26 0,0 0-33 16,0 0-27-16,0 0-38 0,0 0-54 0,0 0-66 16,0 0-59-16,0 0-62 0,0 0-73 0,0 0-68 0,0 0-62 15,0 0-192-15,0 0-449 0,0 0 198 16</inkml:trace>
  <inkml:trace contextRef="#ctx0" brushRef="#br0" timeOffset="297272.8336">6524 7791 354 0,'0'0'358'0,"-13"-41"-3"0,13 41-1 0,-10-30-4 15,10 30-15-15,0 0-18 0,-21-32-26 0,21 32-26 16,0 0-31-16,0 0-19 0,-18-14-28 0,18 14-12 16,0 0-29-16,0 0-13 0,0 0-11 0,-46 56-18 15,34-30-5-15,4 2-10 0,-1 13-9 0,7-14-7 16,2-27-8-16,4 54-6 0,5-28-10 0,-9-26 1 16,18 45-4-16,-5-33-8 0,-13-12-7 0,31 20-2 15,-31-20-16-15,37 5 5 0,-37-5 2 0,52-12-17 16,-28-1 4-16,3-4-3 0,-6-2-2 0,-2-4 2 15,-3 0-1-15,-16 23 0 0,17-50 7 0,-13 25 10 16,-4 25 8-16,-2-41-2 0,2 41-2 0,-17-50-2 16,5 26 1-16,-5 6-6 0,17 18-4 0,-35-34-14 15,35 34-11-15,-29-14-19 0,29 14-57 0,-33-4-30 16,33 4-41-16,0 0-44 0,0 0-43 0,-60 27-44 0,60-27-36 16,-18 36-44-16,18-36-201 0,-11 33-616 0,11-33 273 15</inkml:trace>
  <inkml:trace contextRef="#ctx0" brushRef="#br0" timeOffset="297503.7276">6772 7934 233 0,'0'0'365'0,"0"0"18"0,0 0 7 16,18-34-1-16,-18 34-6 0,0 0-28 0,0 0-20 15,0 0-28-15,0 0-32 0,-4-45-22 0,4 45-16 16,0 0-20-16,0 0-20 0,0 0-20 0,0 0-16 15,0 0-15-15,0 0-20 0,0 0-17 0,0 0-9 16,0 0-15-16,0 0-6 0,0 0-15 0,0 0-16 16,0 0-23-16,0 0-32 0,0 0-29 0,0 0-38 0,0 0-51 15,0 0-53-15,0 0-57 0,0 0-70 16,0 0-66-16,0 0-314 0,0 0-742 0,0 0 329 0</inkml:trace>
  <inkml:trace contextRef="#ctx0" brushRef="#br0" timeOffset="297860.8166">7111 7603 334 0,'0'0'363'16,"-23"-42"4"-16,23 42-1 0,-16-23-7 0,16 23-18 15,-19-21-22-15,19 21-33 0,0 0-30 0,-19-17-30 16,19 17-23-16,0 0-19 0,0 0-21 0,0 0-15 15,0 0-20-15,-47 40-6 0,47-40-18 0,-19 51-8 16,11-22-6-16,4-2-9 0,4-27-2 0,-6 53-8 16,8-28-10-16,-2-25 0 0,8 39-4 0,-8-39-5 15,12 27-2-15,-12-27-6 0,21 20-6 0,-21-20 0 16,27 11-1-16,-27-11-3 0,0 0-4 0,47-8-1 16,-47 8-4-16,36-27 2 0,-16 9-9 0,-20 18 5 0,25-38-1 15,-25 38-7-15,17-41 1 0,-15 15 4 16,-2 26-6-16,0-41 0 0,0 41-2 0,-13-38 0 15,13 38-1-15,-18-29-8 0,18 29-10 0,-23-25-18 0,23 25-31 16,-25-16-26-16,25 16-47 0,0 0-35 0,-33-2-23 16,33 2-38-16,0 0-41 0,-43 24-33 0,43-24-39 15,-17 21-275-15,17-21-662 0,-14 28 293 16</inkml:trace>
  <inkml:trace contextRef="#ctx0" brushRef="#br0" timeOffset="298200.7575">7390 7735 52 0,'0'0'378'0,"0"0"-5"16,0 0 15-16,0 0 3 0,0 0-8 0,0 0-18 15,0 0-31-15,0 0-28 0,0 0-27 0,0 0-26 16,0 0-21-16,0 0-13 0,0 0-18 0,0 0-7 0,0 0-13 15,0 0-8-15,0 0-7 0,0 0 1 16,0 0 0-16,0 0-2 0,0 0-5 0,0 0-5 0,0 0-3 16,0 0-11-16,0 0-6 0,0 0-6 0,0 0-16 15,-4-56-9-15,4 56-5 0,0 0-14 16,0 0-16-16,0 0-4 0,0 0-14 0,0 0-15 0,0 0-19 16,-2-45-14-16,2 45-14 0,0 0-19 0,0 0-18 15,0 0-15-15,0 0-25 0,0 0-32 0,0 0-37 16,-6-31-33-16,6 31-40 0,0 0-30 0,0 0-37 15,0 0-37-15,0 0-40 0,0 0-36 0,0 0-302 16,0 0-771-16,0 0 341 0</inkml:trace>
  <inkml:trace contextRef="#ctx0" brushRef="#br0" timeOffset="298404.2937">7510 7313 89 0,'6'-60'330'16,"-6"32"7"-16,0 28 7 0,0-57 6 15,0 33-3-15,0 24 5 0,0 0-3 0,-4-35-11 16,4 35-32-16,0 0-37 0,0 0-26 0,0 0-26 16,0 0-26-16,0 0-16 0,0 0-12 0,35 131-19 15,-23-83-9-15,5 4-15 0,-7 2-13 0,-1 2-10 0,1-1-37 16,-4 4-47-16,4-6-58 0,-3 4-68 16,1-6-51-16,-6 2-63 0,8-3-83 0,1-7-79 0,-7-13-249 15,2-1-692-15,-6-29 307 0</inkml:trace>
  <inkml:trace contextRef="#ctx0" brushRef="#br0" timeOffset="299234.3797">7934 7381 132 0,'0'0'301'0,"0"0"3"0,0 0-2 16,0 0-4-16,0 0-8 0,0 0 0 0,0 0-6 0,0 0-5 16,39-67-10-16,-39 67 0 0,0 0-16 0,4-36-13 15,-4 36-4-15,0 0-15 0,0 0-20 0,4-30-15 16,-4 30-18-16,0 0-15 0,0 0-17 0,0 0-15 16,0 0-10-16,0 0-9 0,0 0-13 0,0 0-10 15,0 0-10-15,0 0-4 0,0 0-9 0,0 0-2 16,0 0-10-16,0 0-4 0,0 0-2 0,0 0-8 15,0 0-5-15,0 0 0 0,0 0-18 0,0 0-20 16,0 0-34-16,0 0-29 0,0 0-51 0,0 0-40 16,0 0-41-16,0 0-60 0,0 0-55 0,0 0-71 15,0 0-297-15,0 0-748 0,4 106 330 0</inkml:trace>
  <inkml:trace contextRef="#ctx0" brushRef="#br0" timeOffset="299431.241">8074 7725 193 0,'0'0'355'16,"0"0"-3"-16,0 0 6 0,0 0-11 0,0 0-24 15,0 0-24-15,0 0-26 0,0 0-27 0,0 0-18 16,0 0-29-16,0 0-17 0,0 0-18 0,0 0-38 16,0 0-27-16,0 0-42 0,0 0-32 0,0 0-43 15,0 0-31-15,0 0-46 0,0 0-33 0,0 0-42 16,0 0-40-16,0 0-26 0,0 0-251 0,0 0-527 15,8-90 232-15</inkml:trace>
  <inkml:trace contextRef="#ctx0" brushRef="#br0" timeOffset="299862.0396">8409 7342 71 0,'17'-22'233'0,"-7"-3"3"0,0-1 6 0,-10 26 3 15,4-52-11-15,-4 52-4 0,-10-59-12 0,-9 20-9 0,7 14-6 16,-4-1-13-16,-3 5-2 0,-2 2-10 15,21 19-20-15,-29-19-2 0,29 19-2 0,-31-6-33 16,31 6-9-16,0 0-8 0,0 0-8 0,-62 21-14 0,62-21-8 16,-27 33-7-16,15-9-6 0,4-1-5 0,8-23-13 15,-15 51-1-15,15-51-3 0,-2 35-4 0,2-35-13 16,4 38 4-16,-4-38 11 0,0 0-17 0,21 35 7 16,-21-35-17-16,0 0 8 0,23 16-14 15,-23-16 2-15,0 0 1 0,0 0 2 0,0 0 11 0,0 0-14 16,0 0-7-16,70-39 8 0,-70 39-9 15,19-28 8-15,-19 28-2 0,14-31-6 0,-14 31 4 0,15-30 4 16,-15 30-7-16,10-28-2 0,-10 28 6 0,0 0-3 16,12-27-1-16,-12 27-1 0,0 0-3 0,0 0 6 15,0 0 3-15,0 0-8 0,0 0 1 0,0 0 1 16,0 0 0-16,0 0-1 0,0 0 1 0,69 57-5 16,-55-33 8-16,5 12-2 0,-9-10 1 0,6 13 0 15,-5-12-2-15,5 12 1 0,-7-14 1 0,-1 1-16 16,-8-26-10-16,12 53 3 0,-12-27-10 0,0-26 2 15,-2 51-6-15,2-51-2 0,-10 32 2 0,10-32-11 0,-19 36-13 16,19-36-12-16,-20 23-18 0,20-23-16 0,-25 7-36 16,25-7-15-16,0 0-32 0,0 0-28 0,0 0-38 15,-62-32-193-15,54 10-487 0,8 22 216 0</inkml:trace>
  <inkml:trace contextRef="#ctx0" brushRef="#br0" timeOffset="300346.229">8732 7019 74 0,'0'0'283'0,"0"0"4"0,0 0-15 0,0 0-14 16,-7-58-16-16,7 58-22 0,0 0-10 0,0 0-32 16,0 0-15-16,-18-21-17 0,18 21-14 0,0 0-12 15,0 0-12-15,0 0-10 0,0 0-7 0,0 0-8 0,-54 59-7 16,54-59 1-16,-12 28-16 0,12-28-7 15,-11 24-5-15,11-24-8 0,0 0-2 0,0 0-4 0,-6 29 0 16,6-29 2-16,0 0 1 0,0 0 5 0,0 0 6 16,0 0-8-16,0 0-4 0,0 0-3 0,0 0 1 15,0 0 3-15,0 0-7 0,0 0-8 0,0 0 0 16,0 0-10-16,0 0 3 0,0 0-1 0,0 0-1 16,0 0-6-16,0 0-3 0,0 0 2 0,0 0 2 15,0 0 2-15,0 0-11 0,0 0 13 0,50 11-13 16,-50-11 3-16,18 39-6 0,-7-13 1 0,-1-1 2 15,-10-25 2-15,21 45-10 0,-9-23 6 0,-12-22-7 16,17 30-3-16,-17-30-7 0,18 27-1 0,-18-27 3 16,21 15-4-16,-21-15 3 0,0 0-6 0,31 8-3 15,-31-8 7-15,0 0-3 0,0 0 7 0,45-28 2 16,-45 28-4-16,21-33 3 0,-15 10 6 0,-6 23 0 16,6-47-1-16,-6 47 3 0,-6-50 3 0,-2 25 1 15,8 25 8-15,-29-47-10 0,10 23 8 0,1 1-4 0,-3 7 3 16,-2 1-4-16,23 15 0 0,-37-22-2 0,37 22-1 15,-31-9-16-15,31 9-10 0,0 0-19 16,-52 12-22-16,52-12-42 0,-29 18-27 0,29-18-31 0,-18 20-43 16,18-20-256-16,0 0-510 0,-15 28 227 0</inkml:trace>
  <inkml:trace contextRef="#ctx0" brushRef="#br0" timeOffset="300783.2505">9102 6852 219 0,'0'0'276'15,"0"0"-17"-15,0 0-19 0,0 0-21 0,-42-40-22 16,42 40-19-16,0 0-21 0,-47 2-14 0,47-2-13 16,0 0-13-16,-48 34-10 0,48-34-14 0,-21 29-7 15,11-13-7-15,10-16-7 0,-14 40-6 0,14-40-6 0,-11 34-7 16,11-34-3-16,0 30-10 0,0-30-4 0,0 0-5 15,0 0-1-15,17 38-4 0,-17-38 1 0,0 0-5 16,0 0 0-16,0 0-2 0,0 0-1 0,45-7-2 16,-45 7 5-16,0 0 10 0,0 0 10 0,42-47 15 15,-28 28 14-15,-14 19 1 0,8-30-1 0,-8 30 7 16,11-28 0-16,-11 28 1 0,0 0 1 16,10-33-6-16,-10 33-3 0,0 0-7 0,0 0-8 0,0 0-8 15,0 0-15-15,0 0 0 0,0 0-5 0,0 0 4 16,0 0-1-16,0 0-9 0,0 0-3 15,56 55 1-15,-46-29 0 0,-2-1-15 0,-8-25 7 16,17 70 3-16,-15-41-7 0,-4 13-14 0,2-42 1 0,-8 72-9 16,4-45-6-16,-5-3 9 0,9-24 2 0,-20 47-3 15,9-32-1-15,11-15-5 0,-24 26 6 0,24-26-4 16,-25 22 5-16,25-22-18 0,-23 8-14 0,23-8-26 16,0 0-32-16,0 0-45 0,-54-27-50 0,54 27-59 15,-14-38-83-15,14 38-169 0,-4-50-549 0,6 23 243 0</inkml:trace>
  <inkml:trace contextRef="#ctx0" brushRef="#br0" timeOffset="301070.916">9267 6689 123 0,'0'0'279'0,"0"0"3"0,0 0-9 0,-33 109-9 15,29-82-6-15,8 13-29 0,-4-40-6 0,4 56-25 16,4-28-20-16,5-2-17 0,-5-2-14 0,-8-24-5 15,31 29-19-15,-31-29-10 0,41 18-12 0,-14-13-4 16,-27-5-16-16,56-7-12 0,-56 7-13 0,52-23-2 16,-15-9-4-16,-14 12-6 0,5-16 3 0,-7 1 7 15,-8 13 25-15,-5-2 9 0,-8 24 12 0,4-55 7 16,-4 55-11-16,-8-52-1 0,-5 26-13 0,-1 2-12 16,-7 4-7-16,-4 3-6 0,3 3-12 0,22 14-12 15,-58-12-6-15,29 15-29 0,-15 9-22 0,3 4-16 0,-2 10-29 16,16-8-26-16,-13 17-40 0,1-5-42 15,0 2-58-15,10 4-54 0,-10 2-298 0,-1 4-637 16,1-1 282-16</inkml:trace>
  <inkml:trace contextRef="#ctx0" brushRef="#br0" timeOffset="301784.3995">5581 8547 228 0,'0'0'246'0,"-64"1"-1"0,64-1-2 15,-37 5 2-15,37-5-14 0,0 0-7 0,-48 1-18 16,48-1-12-16,0 0-17 0,0 0-15 0,-31 7-10 16,31-7-11-16,0 0-11 0,0 0-2 0,0 0-23 15,0 0-6-15,0 0-8 0,0 0-6 0,124-21-10 16,-55 2-8-16,3-4-7 0,11-4-3 0,14-4-5 16,8-2 0-1,21-6 6-15,-2-3-27 0,7 0 3 0,13 0-12 0,3-4 6 0,8 0-12 0,6 5 8 16,1-8-10-16,3 1 0 0,2-4 21 0,1 2-22 15,-9 3 4-15,-8 0-9 0,-8 8 6 0,-11 2-1 16,-16-1 2-16,-9 11 2 0,-16-2 0 0,-8 6 14 0,-13 4-13 16,-18 6 1-16,-7 2-13 0,-20 7 2 0,-25 4-22 15,27-5-20-15,-27 5-13 0,0 0-9 16,0 0-7-16,0 0-14 0,0 0-12 0,0 0-31 0,-101 64-28 16,49-41-24-16,-4-2-29 0,-8 2-17 0,-4 0-29 15,-11 2-201-15,-6 2-483 0,1-2 214 0</inkml:trace>
  <inkml:trace contextRef="#ctx0" brushRef="#br0" timeOffset="302150.4426">5610 8867 180 0,'-45'12'240'16,"45"-12"-7"-16,-31 10-1 0,31-10-2 0,-29 8 3 15,29-8-7-15,0 0-5 0,0 0-17 0,0 0-16 16,0 0-6-16,0 0-18 0,0 0-11 0,0 0-15 16,0 0-15-16,0 0-7 0,0 0-6 0,0 0-5 0,0 0 1 15,124-23-4-15,-66 6 3 0,16-4 9 0,7-6 1 16,14-3-10-16,6-6 7 0,15-3 9 15,2-1-13-15,10-1-2 0,12-10-6 0,11-4-11 0,8 5-5 16,1-1-13-16,1-6-6 0,6 7 0 0,-1-2-11 16,-1-2-2-16,-8 3-1 0,-12 3 8 0,-19-1 5 15,-6 8 2-15,-13 4-7 0,-16 5-3 0,-16 5-8 16,-20 6-23-16,-24 10-25 0,-12 7-63 0,-19 4-79 16,0 0-92-16,0 0-109 0,0 0-424 0,0 0-830 15,0 0 367-15</inkml:trace>
  <inkml:trace contextRef="#ctx0" brushRef="#br0" timeOffset="304116.2642">4990 7613 32 0,'-25'-29'210'0,"25"29"1"0,-18-34 2 0,18 34-1 16,-17-28-2-16,17 28-3 0,-12-25 3 0,12 25-4 0,0 0-8 16,-13-26-15-16,13 26-24 0,0 0-17 15,0 0-18-15,0 0-12 0,0 0-11 0,0 0-13 16,0 0 0-16,46 108-12 0,-28-51-1 0,1 3-10 0,-3 6-13 15,3 4 2-15,2 1-11 0,-7 4 14 0,3 0-4 16,-7-1-5-16,3 1-3 0,-1-1-8 0,-4-3 2 16,9-1-2-16,-5 1-6 0,5-9 1 0,-3-4-3 15,3-7 2-15,-5-5-15 0,0-5 7 0,-3-13-8 16,3-4 5-16,3 0 2 0,-3-4-1 0,-12-20-5 16,27 31 5-16,-27-31-3 0,25 19 0 0,-25-19 1 15,29 14 3-15,-29-14-5 0,33 11 2 0,-33-11-2 16,35 5 4-16,-35-5-7 0,0 0 0 0,66-9 3 15,-39 2 1-15,2-1-5 0,16-10 0 0,-5-2-2 16,7-3-2-16,5-5-2 0,-3-6-24 0,7-6-16 16,0-5-20-16,8-5-31 0,4 0-41 0,5-8-50 15,3 2-34-15,7-8-57 0,-7 5-263 0,3-1-571 16,-9 1 253-16</inkml:trace>
  <inkml:trace contextRef="#ctx0" brushRef="#br0" timeOffset="305062.3802">4951 7244 123 0,'0'0'225'0,"-56"2"7"0,56-2-1 0,0 0-8 15,0 0-12-15,-41 2-12 0,41-2-13 0,0 0-10 16,0 0-11-16,0 0-17 0,0 0-11 0,0 0-9 16,0 0-11-16,0 0-6 0,-29 5-12 0,29-5-13 15,0 0-7-15,0 0-7 0,0 0-2 0,0 0-8 16,0 0-9-16,0 0-1 0,103-19-6 0,-51 4-3 16,-3-3-2-16,13-1-8 0,9-8 3 0,7-2-6 0,7-2-4 15,6-4-3-15,4-2-4 0,4-8 1 0,13 5 1 16,4-1-1-16,10 0-5 0,6 1-5 15,2-4-4-15,-3 2-3 0,7 1 3 0,1-1-2 16,-1 1-1-16,1-1-3 0,-5 0-1 0,-2-3-1 0,-4 0-4 16,0 4 8-16,-3-2 0 0,3 0-2 0,0 1 5 15,-12 6-8-15,-1-1-3 0,-3 1 3 0,-7-2 6 16,-3 3-1-16,-5 4-2 0,-8 3 1 0,-2 0-4 16,-9 3 3-16,-8 3 2 0,-10 1 0 0,-6 0 0 15,-8 3-3-15,-3 1-1 0,-14 8 2 0,-4-1 3 16,0 0 0-16,-25 10-2 0,28-14-3 0,-28 14 2 15,27-9 1-15,-27 9 8 0,0 0 7 0,0 0 0 16,0 0-1-16,0 0 4 0,0 0-1 0,25-14-2 16,-25 14 1-16,0 0-5 0,0 0-1 0,0 0 2 15,0 0-4-15,0 0-4 0,0 0-1 0,0 0 1 16,0 0-3-16,0 0 2 0,0 0 4 0,0 0-5 16,0 0 2-16,0 0-2 0,0 0-1 0,0 0 10 15,0 0-6-15,0 0 4 0,0 0 3 0,0 0 1 0,0 0-3 16,0 0 6-16,0 0 2 0,0 0 0 15,0 0 1-15,13 52 1 0,-13-52 5 0,0 0 4 16,6 45 0-16,-2-20-8 0,-4-25-4 0,4 54 8 16,6-5-5-16,1 3 12 0,1 2-2 0,-2 1-6 0,-1 5 0 15,3 3 2-15,3 6-5 0,-3-1 5 0,0 5-7 16,5-5 0-16,-3 3 0 0,1 1-4 0,-3-5 1 16,1-1 4-16,-1-5 3 0,-2-1-12 0,1-6 13 15,-3-2-8-15,6-2 3 0,-5-5-6 0,-1-6-5 16,2 1 4-16,-3-16-9 0,1 1 10 0,-8-25-5 15,14 49 1-15,-10-25 5 0,-4-24 10 0,9 34 4 16,-9-34-1-16,2 32 5 0,-2-32-4 0,0 0 1 16,-13 45 6-16,13-45-4 0,-18 30 0 0,-1-10 0 15,-4-1-6-15,-1-1 3 0,-14 9-3 0,-1-2 1 16,-11 1-6-16,-3 3 4 0,-5 5-8 0,-10-1 0 16,-7 6-3-16,-12 4 0 0,-6 7 1 0,-14 4-8 15,-5 0-15-15,-10 4-20 0,-4 3-37 0,-8 7-44 0,-7-5-44 16,3 6-50-16,3-1-68 0,7-7-56 15,6 4-342-15,7-11-723 0,11-3 321 0</inkml:trace>
  <inkml:trace contextRef="#ctx0" brushRef="#br0" timeOffset="305897.3741">6815 8585 36 0,'0'0'277'0,"0"0"3"0,0 0-6 15,0 0-4-15,-22-52-17 0,22 52-2 0,0 0-9 16,-19-25-17-16,19 25 0 0,0 0-23 0,0 0-15 0,0 0-19 16,0 0-28-16,0 0-4 0,0 0-17 0,-29 65-9 15,25-12-14-15,-2 8-3 0,4 4-12 16,4 7-8-16,2 6-7 0,2 4-13 0,-2 7 5 0,2 3-3 15,3 7-8-15,1 3-6 0,-4-1 0 0,2 0-9 16,1-3 3-16,-3-3-8 0,0-10 5 0,2 1-3 16,3-15 1-16,-3-2-4 0,2-6 10 0,1-11-43 15,-3-7-9-15,4-5-6 0,-5-15-27 0,-7-25-22 16,12 29-30-16,-12-29-35 0,0 0-29 0,0 0-43 16,0 0-37-16,0 0-54 0,0 0-206 0,39-84-547 15,-35 34 243-15</inkml:trace>
  <inkml:trace contextRef="#ctx0" brushRef="#br0" timeOffset="306163.5826">7014 8478 94 0,'0'-42'251'16,"0"17"3"-16,0 25 7 0,0 0 0 0,-4-40-4 16,4 40-17-16,0 0-30 0,0 0-22 0,0 0-17 15,0 0-20-15,0 0-12 0,8 106-14 0,0-46-8 16,2 6-17-16,-1 8-5 0,7 11-7 0,5-1-12 15,-5 6-1-15,7 7-7 0,-2 2-6 0,-2 2-7 16,-3 0-6-16,3-1-7 0,-5-4 3 0,3-3-5 16,-7-6-5-16,-2-6-2 0,-2 2-3 0,1-8 0 15,-3-4-4-15,-2-4-5 0,0-3 1 0,-2-4-9 16,-2-1-12-16,0-4-21 0,0-6-9 0,0-5-24 0,0-18-17 16,2-26-23-16,-5 52-24 0,5-52-36 15,-6 28-44-15,6-28-28 0,0 0-237 0,-16 20-500 16,16-20 222-16</inkml:trace>
  <inkml:trace contextRef="#ctx0" brushRef="#br0" timeOffset="306372.5908">6462 10240 119 0,'0'0'314'0,"0"0"-23"0,0 0-3 16,0 66-11-16,0-66-4 0,31 48-14 0,0-15-23 15,-8-11-20-15,1-5-19 0,22 11-18 0,-1-5-16 16,1-3-13-16,-3-4-19 0,3-4-31 0,-13-6-30 16,-2-3-25-16,18 0-37 0,-49-3-39 0,77-10-47 15,-46 1-58-15,10-15-66 0,-2-3-66 0,-3-6-166 16,-5-9-470-16,0-2 208 0</inkml:trace>
  <inkml:trace contextRef="#ctx0" brushRef="#br0" timeOffset="306544.6826">7435 9448 75 0,'0'0'309'0,"0"0"-34"16,0 0-23-16,0 0-13 0,0 0-7 0,0 0-1 15,0 0-9-15,0 0-11 0,0 0-20 0,0 95-12 16,5-43-22-16,-1 4-12 0,-2 6-14 0,-6 2-13 0,4 7-27 16,-5 7-27-16,5 3-43 0,-6 3-40 0,2 3-36 15,-2-5-54-15,-2-6-53 0,6-11-49 16,-7 2-221-16,-3-6-467 0,6 0 208 0</inkml:trace>
  <inkml:trace contextRef="#ctx0" brushRef="#br0" timeOffset="308603.5594">6017 11391 139 0,'-4'-9'272'0,"0"5"-23"0,4 4-26 16,-4-6-25-16,4 6-16 0,0 0-12 0,0 0-9 16,4 44-11-16,0-14-10 0,0 16-12 0,5 0-16 15,-3 0-12-15,-2 2-8 0,2-1-9 0,-4 3-8 16,0 1-5-16,-4-2-6 0,4-6-3 0,-2-15-9 0,2 0-4 16,-6-1-9-16,2-3-1 0,2-6-5 0,-2-2-1 15,0-3-5-15,0-3 3 0,-2-1-4 16,2-5 0-16,2-4-3 0,-11 7-3 0,3-9-5 0,8 2 2 15,-25-10-6-15,7-5 1 0,1 6-2 0,-3-5-2 16,7 1 2-16,-1-6 1 0,5 8-2 0,1 2 2 16,2 1-7-16,4-1 2 0,2 1 1 0,0-1-2 15,2 0-2-15,4 1 1 0,4-5 2 0,3 1-6 16,8-3 0-16,-7 5 2 0,11-3-1 0,0-2-1 16,2 1-8-16,-1-2-10 0,-5 2-10 0,4-2-2 15,0 1-8-15,-5 0 0 0,-1-2-8 0,2 0 1 16,-7 5 3-16,-2-3 6 0,3-3-2 0,-5 2 8 15,1-5 4-15,-7 8 17 0,0-2 7 0,-4 2 8 0,2-2 14 16,-4 0 9-16,0 0 8 0,-2 6 3 0,2 0 7 16,-2-3 13-16,-1 4 5 0,1 0 8 0,0 3 12 15,4 5-3-15,-6-6-6 0,6 6-3 16,-4-3-1-16,4 3-9 0,0 0-6 0,0 0-11 0,0 0 1 16,0 0-8-16,0 0-5 0,6 27-1 15,0-4-4-15,0-1-3 0,3 2 2 0,1 1-7 0,0 0 1 16,1 4-4-16,-1-2-1 0,-2-2 0 0,3-2-8 15,-1 2 6-15,-6-8-14 0,4 7-23 0,-1 0-35 16,-1-1-28-16,0-9-38 0,-2 0-52 0,-2-1-52 16,2-3-29-16,-2-3-265 0,0-3-564 15,-2-4 250-15</inkml:trace>
  <inkml:trace contextRef="#ctx0" brushRef="#br0" timeOffset="308906.6395">6365 11582 140 0,'0'0'302'0,"0"0"-28"0,0 0-15 0,0 0-1 0,0 0-5 16,0 0-11-16,0 0-9 0,0 32-14 0,0-8-19 15,6 0-13-15,0 1-15 0,0 4-7 16,-2-2-9-16,11 12-19 0,-9-12-6 0,0 1-10 0,3-2-11 16,-1-2-12-16,4 0-13 0,-4-8-7 0,5-5 1 15,-3-1-9-15,3-3-13 0,3-2-2 16,-1-5 0-16,1 1-12 0,3-7-2 0,4-9 0 0,-11 2-11 15,7-10 2-15,-7-3 0 0,-4-1-8 0,-2-2-8 16,-6 1-3-16,-4-1 6 0,0 0 2 0,-8 3-9 16,-7-15 4-16,-4 4-6 0,5 16-3 0,-3 0-4 15,2 1-2-15,7 9-19 0,-9-3-10 0,7 7-14 16,-1 2-14-16,3 0-21 0,2 2-27 0,1 6-36 16,-1 0-44-16,4 3-38 0,-2 1-41 0,4 2-50 15,-1 3-196-15,3 3-550 0,2-1 243 0</inkml:trace>
  <inkml:trace contextRef="#ctx0" brushRef="#br0" timeOffset="309222.2592">6815 11500 234 0,'-8'-23'271'15,"-2"0"2"-15,-1 2 2 0,1 8-3 0,0-1-20 0,-1 3-9 16,1 3-24-16,0 5-21 0,-1 1-19 0,-3 1-19 15,1 4-17-15,3 5-13 0,-2 3-9 0,3 6-16 16,-3 3-13-16,8 2-7 0,-2-5-11 0,4 1-8 16,2-1-4-16,4 0-3 0,4 7-11 0,7-5-4 15,5-1 11-15,-1 1-15 0,-3-1-9 0,5-3 0 16,2 1-1-16,-1-3-2 0,3 1-12 0,0-1 5 16,0 1 2-16,-11-4-6 0,9 3-3 0,-6 3-2 15,-7-5-2-15,-2 2 0 0,-2-2 5 0,-3 2 6 16,-3 0-8-16,-5 0-4 0,-3 2-6 0,0-4 2 15,-5 0-16-15,-3-6-17 0,-1 1-23 0,-1-1-20 16,-1-3-38-16,-8-6-34 0,-2-4-49 0,2-8-50 16,-8-9-63-16,2-6-172 0,0 0-515 0,2-1 228 0</inkml:trace>
  <inkml:trace contextRef="#ctx0" brushRef="#br0" timeOffset="309513.9137">6797 11479 53 0,'10'2'259'16,"0"2"-3"-16,9-2-10 0,-5-3-5 0,1-1-18 0,-1-2-13 16,3 1-23-16,6-7-18 0,1 0-16 0,1-5-19 15,2 3-17-15,0-5-22 0,-2 1-29 16,-2-5-30-16,-1 6-37 0,-3-2-34 0,-5 8-32 0,-1-1-26 16,-3 2-9-16,-2 1-14 0,-3 0-10 0,-1 3 0 15,0 0 2-15,-4 4 11 0,0 0 3 0,0 0 15 16,0 0-6-16,0 0-1 0,0 0 9 0,-25 2 5 15,17 3 7-15,-1-2 11 0,-3 4 22 0,-2-1 15 16,3 2 21-16,3-4 15 0,-2 2 10 0,1-1-1 16,1-1 7-16,2 3-4 0,2-2-2 0,-2-1 1 15,1 0-4-15,5-4 3 0,-8 6-4 0,6-1-3 16,2-5-10-16,-6 6-9 0,6-6-21 0,-6 4-33 16,2 1-53-16,4-5-130 0,-7 6 58 0</inkml:trace>
  <inkml:trace contextRef="#ctx0" brushRef="#br0" timeOffset="309866.1332">7028 11396 94 0,'0'0'190'16,"0"0"-6"-16,-4-10-11 0,4 10-10 0,0 0-16 16,0 0-12-16,0 0-13 0,0 0-7 0,0 0-1 15,0 0-3-15,0 0 3 0,0 0 4 0,0 0 5 16,4-6 1-16,-4 6-2 0,0 0-5 0,0 0-4 16,0 0-12-16,0 0-7 0,0 0-10 0,0 0-8 15,0 0-1-15,8 24 7 0,-1-2 3 0,1 3-1 16,2 0-4-16,5 15-5 15,-1-3-9-15,1 4-7 0,-1 1-2 0,1 1-3 0,1 3-8 0,3-4-6 16,-7 2-1-16,-1-5-25 0,-3-14-17 0,2 0-27 0,7-1-28 16,-7-4-24-16,0-5-28 0,-1-2-37 0,-3-5-51 15,4-1-39-15,-4-1-218 0,-2-4-492 0,-4-2 218 16</inkml:trace>
  <inkml:trace contextRef="#ctx0" brushRef="#br0" timeOffset="310196.3076">7419 11470 180 0,'0'0'267'15,"4"-6"3"-15,-4 6 0 0,0 0-4 0,0 0-7 16,2-9-14-16,-2 9-12 0,0 0-4 0,0 0 4 0,0 0-14 15,0 0-7-15,-2-9-1 0,2 9-8 16,0 0-12-16,-4-9-16 0,4 9-10 0,0 0-18 16,0-10 0-16,-4 3-14 0,0-1-10 0,-1 0-10 0,-1-4-13 15,4 3-14-15,-2 1-8 0,0 2-6 16,4 6-8-16,-6-8-6 0,6 8-7 0,0 0-9 16,-4-6 1-16,4 6-12 0,0 0-7 0,-5-5-19 0,5 5-9 15,0 0-15-15,0 0-13 0,0 0-24 0,0 0-29 16,3 31-38-16,-6-20-32 0,6 5-37 0,1 8-44 15,0 1-36-15,4-2-37 0,4 17-302 0,-3-14-661 16,3-3 292-16</inkml:trace>
  <inkml:trace contextRef="#ctx0" brushRef="#br0" timeOffset="310347.8784">7568 11696 90 0,'0'-9'297'15,"0"9"-20"-15,0 0 0 0,0 0-5 0,0 0-1 16,0 0-6-16,-11-12-25 0,11 12-21 0,0 0-19 15,-4-3-27-15,4 3-24 0,0 0-35 0,0 0-30 16,0 0-39-16,-4-6-45 0,4 6-49 0,0 0-62 16,0 0-73-16,-2-11-255 0,2 11-474 0,2-10 210 0</inkml:trace>
  <inkml:trace contextRef="#ctx0" brushRef="#br0" timeOffset="310774.6203">7652 11278 39 0,'0'-8'277'0,"-2"-1"9"16,2 9 0-16,0-11-3 0,0 11-13 0,0-7-14 15,0 7-22-15,0 0-26 0,0 0-16 0,0 0-15 16,0 0-13-16,0 0-7 0,17 27-8 0,-9-4-8 16,0 3-14-16,3-1-12 0,-3 3-7 0,4 11-14 15,-1-9-5-15,1 9-11 0,-3-11-5 0,-3-3-8 16,2 3-5-16,2 0-7 0,1-6-5 0,-5 1-9 15,0-5 13-15,0-2-20 0,-4-7 9 0,0 1-12 16,-2-5-5-16,0-5 1 0,5 7-5 0,-5-7 9 16,0 0-14-16,0 0 13 0,0 0-24 0,0 0-5 15,-13-33-6-15,3 7-5 0,-1-2-5 0,-1-12 3 16,-2-1-6-16,-3-3-2 0,0 1-6 0,1 1-2 16,1 2 6-16,7 13 2 0,2 1 1 0,2 1 2 15,2 1 1-15,0 1 3 0,2 9 3 0,2-1-1 0,4 2 2 16,-2 0-7-16,0 4 15 0,5 2-9 0,-3 2 2 15,0 0 3-15,-2 4-3 0,-4 1 0 0,19-1 2 16,-9 4 1-16,2 5 0 0,1 4-1 0,-1 6 5 16,-1-2-4-16,-3 6 3 0,-4 0-3 0,2 3 2 15,-4 0-15-15,-2 5-13 0,2-6-18 0,-4 1-14 16,-2 1-24-16,2-9-24 0,0-3-25 0,2 0-29 16,-2-4-32-16,2-4-27 0,0-6-247 0,0 0-511 15,0 0 226-15</inkml:trace>
  <inkml:trace contextRef="#ctx0" brushRef="#br0" timeOffset="311070.6862">7874 11152 193 0,'0'0'253'0,"0"0"-4"0,-4-6-4 16,4 6-8-16,0 0-15 0,0 0-4 0,0 0-8 16,0 0-12-16,-7 25-16 0,7-8-10 15,0 6-18-15,2 2-7 0,0 4-8 0,3-3-8 0,-1-1-10 16,4 0-18-16,-4-7-6 0,9 3-11 0,1-1-5 15,-4-10-2-15,3 0-9 0,-1-3-14 0,3-2 2 16,1-5-12-16,1-1-3 0,-3-2 1 0,3-1-6 16,-5-6 0-16,1-1-5 0,-1 0-3 0,-4-3 10 15,-2-1-11-15,-4-1-1 0,1 1 4 0,-6-2 7 16,-3 1-2-16,-6-5-4 0,4 5-3 0,-11-3 1 16,-4-1-3-16,0 4-6 0,1-2-3 0,-5 7-13 15,2-3-17-15,2 6-15 0,7 2-24 0,3 0-25 16,3 5-34-16,4-1-29 0,6 2-28 0,-13 2-39 15,7 1-22-15,6-3-24 0,-6 6-265 0,6-6-557 16,0 0 248-16</inkml:trace>
  <inkml:trace contextRef="#ctx0" brushRef="#br0" timeOffset="311528.6746">8062 11029 126 0,'0'0'220'0,"18"6"2"0,-5 4 15 16,-1 0-5-16,5 8-5 0,-3 2-8 0,-1 3-11 0,-3 1-16 15,2 1-16-15,-5 3-22 0,1 0-11 0,-2-1-15 16,2-1-14-16,-4-1-12 0,3 1-9 16,-5-10-10-16,2 7 0 0,0-6-16 0,-2-5-7 0,2 4-4 15,-6-9-4-15,4 2-7 0,-2-9 4 0,0 0-7 16,0 0-2-16,0 0-12 0,0 0-4 0,0 0-13 16,-16-24-1-16,7 8-7 0,1-8-5 0,-4-4-2 15,-1-11-1-15,1-2-7 0,-1 0 2 0,5 15 1 16,2-3-2-16,0 3 5 0,4 0 0 0,0 10 4 15,4-1 2-15,0 2 1 0,2 3 1 0,0-1 2 16,0 5 0-16,4 0 3 0,1 3 1 0,1 3 8 16,0 0 1-16,5 3 2 0,-5 2-2 0,3 4-1 15,-3 2-1-15,0 4-3 0,1-1-1 0,-3 4 2 16,-2-3 0-16,0 4 0 0,-4 0-4 0,0 6-8 16,-4-9 9-16,0 2-2 0,-4-1 2 0,6 0 4 0,-6-3-10 15,-2 1 4-15,-3-3-6 0,1 0 2 16,2-4 2-16,-5 0 0 0,7 0-3 0,0-1 1 15,0-2-3-15,6-3-1 0,-4 5 1 0,4-5-5 0,0 0 4 16,0 0-3-16,0 0 6 0,10 15-4 16,-2-9-1-16,0-2 6 0,5 2 1 0,1-1-3 15,-1 0 1-15,-3-2-3 0,4-2 1 0,1 0-24 0,-1-1-11 16,3-1-20-16,-1-2-14 0,1-1-25 0,6-6-41 16,-7 3-43-16,-1 0-28 0,1-4-18 0,-3 0-220 15,-5-2-479-15,-2 2 212 0</inkml:trace>
  <inkml:trace contextRef="#ctx0" brushRef="#br0" timeOffset="311832.363">8345 11005 53 0,'-2'-5'225'15,"2"5"-2"-15,-2-11-5 0,2 11-8 0,4-9 3 16,2 5-4-16,5-2-9 0,3 0-6 0,3 0-8 0,-1-4-16 16,9-1-12-16,2 0-13 0,4-1-14 15,12-5-5-15,-2-3-5 0,-12 7-16 0,-2 2-12 16,2-3-10-16,-12 8-10 0,8-5-5 0,-11 5-5 0,-2 0-10 15,-3 1-6-15,-3 2-1 0,-2-1 1 0,-4 4-13 16,4-6-3-16,-4 6-2 0,0 0-5 0,0 0-4 16,-8-14 6-16,0 10 4 0,-1 1 4 0,3 0 5 15,-4 0-1-15,2-1-2 0,8 4-8 0,-13 0-3 16,13 0-2-16,-12 6 2 0,6-1-10 0,-3 10 15 16,5-1-18-16,0 11 3 0,6 13 0 0,0-7-3 15,4 14 8-15,3 3-9 0,1-2-8 0,4 1 9 16,-3-1-16-16,5-2-21 0,-3-1-16 0,-3-3-25 15,2 2-31-15,-1-1-35 0,-3 1-39 0,-2-14-39 16,0-1-42-16,-1 15-257 0,-3-17-550 0,-4-2 244 16</inkml:trace>
  <inkml:trace contextRef="#ctx0" brushRef="#br0" timeOffset="312144.7492">6695 12229 257 0,'-68'22'297'16,"8"-2"-27"-16,11 1-23 0,22-9-19 0,0-4-13 15,10-3-18-15,5 3-11 0,6-7-14 0,2 2-14 16,4-3-11-16,0 0-15 0,37-2-10 0,12-5-11 15,16-4-12-15,11 1-9 0,17-10-4 16,8-3-14-16,17 0-6 0,6-1-5 0,8-13-12 16,7 0 0-16,-3-4-4 0,3 2-3 0,-3-7-4 0,-3 6-6 15,-9-4-9-15,-7 6-4 0,-7-2-16 0,-9 6-8 16,1-5-19-16,-5 6-14 0,-8 6-38 0,-7 2-51 0,-9 1-80 16,-13 9-299-16,-11 4-549 0,-22 4 243 0</inkml:trace>
  <inkml:trace contextRef="#ctx0" brushRef="#br0" timeOffset="320784.4658">8260 8263 11 0,'0'0'166'0,"0"0"6"16,0 0-1-16,0 0 1 0,-12-46 0 0,12 46-3 15,0 0-1-15,0 0 2 0,0 0 2 0,0 0-4 16,-4-31-1-16,4 31-4 0,0 0-7 0,0 0-8 16,0 0-9-16,0 0-5 0,0 0-12 0,0 0-15 0,0 0-4 15,0 0 4-15,0 0-1 0,0 0-6 16,0 0-3-16,12 98-11 0,0-54 1 0,-3 1-14 0,3-1-6 16,-6-4 1-16,7 1-6 0,-3 1-8 0,0 1-4 15,-1-14-7-15,3 12 1 0,-4-14 2 0,1 0-12 16,-9-27-10-16,14 40 8 0,-6-16-18 0,-8-24 12 15,9 26-4-15,-9-26 0 0,0 0-7 0,0 0 4 16,14 23-4-16,-14-23 7 0,0 0-3 0,0 0-1 16,0 0 9-16,58-8-15 0,-58 8-1 0,60-15 5 15,-13 6 7-15,-1 2-14 0,8-2-7 0,-1 0-4 16,7-3 2-16,2-1 7 0,9-2-1 0,3 1-10 16,5 2-29-16,1 2-27 0,-1 2-58 0,-1 3-88 0,7 0-126 15,-6-4-282-15,-3 2-664 0,-8-5 294 0</inkml:trace>
  <inkml:trace contextRef="#ctx0" brushRef="#br0" timeOffset="330472.0512">23011 15051 123 0,'-14'0'375'0,"-1"3"-14"0,5-2-8 16,0 0 4-16,3-1-17 0,7 0-23 0,-10 1-25 15,10-1-23-15,-10 1-23 0,10-1-22 0,0 0-18 16,0 0-22-16,43 3-25 0,11-3-12 0,4-3-12 16,20-1-15-16,7-6-14 0,8 1-9 0,17-5-9 15,3-2-16-15,5-4-6 0,10 2-4 0,0 0-11 16,3 3-2-16,-1 0-3 0,-8 4-6 0,-4 0-4 15,2 4-21-15,-13 3-32 0,7 1-37 0,-7 4-43 16,-8 2-40-16,-5 6-48 0,-14-1-60 0,-8-2-63 0,-7 1-45 16,-12-1-237-16,-3 4-640 0,-23-1 284 15</inkml:trace>
  <inkml:trace contextRef="#ctx0" brushRef="#br0" timeOffset="330728.2538">23569 15552 206 0,'-39'20'228'0,"12"-3"5"15,4-4-10-15,9-3-11 0,6 0-5 0,4-2-3 16,4-2 8-16,8 5-2 0,8-4-1 0,13 0-5 16,27 5-7-16,14-8-9 0,9-4-2 0,2-7 3 15,16-4-14-15,6-3-12 0,5 0-17 0,-1-5-8 16,5-1-12-16,5 5-15 0,-3-2-7 0,6-1-10 15,2 2-12-15,-2 3 0 0,-2-1-30 0,-2 3-31 16,-3 2-36-16,-9-3-28 0,-13 2-36 0,-3 5-52 16,-21 2-64-16,-3 1-88 0,-19 1-327 0,-18 0-660 15,-15 1 293-15</inkml:trace>
  <inkml:trace contextRef="#ctx0" brushRef="#br0" timeOffset="330982.6578">23702 16098 250 0,'-15'18'345'0,"7"-3"-35"15,4-2-18-15,8 12-12 0,8-6-5 0,11-4-11 16,18 2-14-16,13-4-29 0,4-3-8 0,18-7-10 16,5-5-10-16,8-3-17 0,6 1-10 0,0-5-5 15,13 2-15-15,-1-8-7 0,1 5-15 0,9-1-10 16,1 1-10-16,2-1-12 0,-6 2-6 0,2 0-9 0,-9-1-8 15,1 3-28-15,-9 4-32 0,0 2-29 0,-10 1-28 16,-2-2-38-16,-11 5-24 0,-6-3-42 0,-10 0-36 16,-10 6-55-16,-15-5-27 0,-8-2-29 15,-19 5-232-15,-1 0-575 0,-7-1 254 0</inkml:trace>
  <inkml:trace contextRef="#ctx0" brushRef="#br0" timeOffset="331196.5435">24204 16518 225 0,'-75'29'313'0,"16"0"-24"16,5-5-16-16,12 2-12 0,18-11-18 0,13-5-17 16,1 2-17-16,6 0-5 0,14-1-19 0,9 2-6 15,28-1-12-15,11 1-7 0,19-6-27 0,10-1-5 16,6-10-17-16,12-2-11 0,15-6-4 0,2-3-6 16,12-2-1-16,3-3-20 0,-1 1-15 0,0-5 3 15,-1 0-7-15,3-1-9 0,-5 3-6 0,1 1-29 16,-10-4-21-16,2 3-31 0,-8 4-35 0,-15 6-44 15,-3 3-59-15,-16 1-61 0,-11 3-305 0,-11 4-596 16,-17-5 265-16</inkml:trace>
  <inkml:trace contextRef="#ctx0" brushRef="#br0" timeOffset="331413.7886">24721 17143 329 0,'-44'43'322'0,"15"-8"-30"0,5 1-25 16,9-11-26-16,9-1-17 0,12-7-17 0,-2-1-14 0,13 4-11 16,26-2-13-16,9-4-5 0,12-8-21 0,17 0-5 15,3-7-16-15,15-7-11 0,9-4-9 0,-1-3-20 16,1-7-7-16,-3 0-15 0,11-4-12 0,-8 5-26 16,-1-3-21-16,-4 0-28 0,-12 3-44 0,-6 6-50 15,-12 0-61-15,-7 2-52 0,-13 3-243 0,-3 1-516 16,-19 7 228-16</inkml:trace>
  <inkml:trace contextRef="#ctx0" brushRef="#br0" timeOffset="331606.9115">24870 17590 354 0,'-50'40'381'0,"9"1"-52"0,14 0-30 0,8 5 17 15,15-2-8-15,14-2-38 0,11-5-18 0,8-1-27 16,18-6-19-16,13 1-20 0,11-8-18 0,11-7-15 15,11-4-30-15,11-5 4 0,5-6-19 0,15-8-19 16,2-6-15-16,9-13-44 0,14-2-24 0,4-8-43 16,4-1-51-16,4-5-71 0,6-12-91 0,3 15-329 15,1-12-627-15,-5-1 279 0</inkml:trace>
  <inkml:trace contextRef="#ctx0" brushRef="#br0" timeOffset="352694.7108">13052 3143 42 0,'0'0'95'0,"0"0"1"0,25-34 14 16,-25 34-14-16,12-19-1 0,-12 19 2 0,14-27 8 0,-14 27 6 15,15-24 8-15,-15 24 5 0,8-28 3 16,-8 28 6-16,11-29 2 0,-11 29 10 0,6-30 0 16,-6 30 8-16,0 0 5 0,2-33 12 0,-2 33-13 15,0 0-9-15,0 0-11 0,0 0-16 0,0 0-22 0,0 0 9 16,-83 18-22-16,42 18-11 0,-1 16-2 15,-1 7-10-15,-5 7-5 0,1 10-3 0,-3 9-12 16,-1 1-1-16,-1 7-7 0,4 9-1 0,-3 5 2 16,-3 9 2-16,9 2 0 0,-9-1-8 0,6-8 1 0,5-10-2 15,2-12-2-15,5-7 2 0,16-9-1 16,3-11-1-16,9-12-6 0,2-3 2 0,6-21-4 16,0-24-2-16,8 41 1 0,-8-41-18 0,8 27-15 15,-8-27-19-15,0 0-13 0,0 0-15 0,0 0-20 0,0 0-26 16,0 0-27-16,0 0-27 0,0 0-36 0,0 0-36 15,58-74-24-15,-58 74-187 0,4-34-481 0,-2 7 213 16</inkml:trace>
  <inkml:trace contextRef="#ctx0" brushRef="#br0" timeOffset="353595.9594">14532 2949 168 0,'0'0'249'0,"0"0"-19"0,0 0-10 16,0 0-19-16,-60-3-16 0,60 3-14 0,0 0-4 15,-41 19-7-15,41-19-9 0,-27 23-6 0,8-7-10 16,5 4-9-16,14-20 3 0,-25 45-9 0,17-19-5 16,-1-1-8-16,9-25-9 0,-2 55-5 0,4-15-5 15,-2-40-1-15,11 51-6 0,-1-26-8 0,0-2-8 16,9-2 6-16,-19-21-10 0,35 33-4 0,-12-23-9 15,-23-10-4-15,54 12-7 0,-26-13 2 0,-28 1-5 16,60-15-11-16,-29 2 5 0,-2-1 1 0,6-10-7 16,-12 7 0-16,-2-2-2 0,-5 0 1 0,-16 19 1 15,19-36-4-15,-13 14-5 0,-6 22 15 0,-4-40-18 16,4 40 8-16,-21-39-7 0,5 22-2 0,-5 0 4 16,-6-1-4-16,-10-4 0 0,6 10 7 0,-14-8-7 15,14 12 3-15,-13-4-8 0,-1 2 0 0,-1 3 5 16,13 0 1-16,-14-3 0 0,16 1 5 0,0 1 8 15,2-3 4-15,29 11-8 0,-46-21 11 0,34 10-6 16,12 11-4-16,-21-26-2 0,21 26-3 0,-10-34 0 0,10 34 0 16,-2-46-4-16,2 46 1 0,12-41-8 15,-12 41-1-15,25-40-1 0,-8 20 1 0,1 4-7 16,-18 16 2-16,31-21 0 0,-31 21 1 0,46-9-6 16,-46 9-3-16,45 2 7 0,-45-2 1 0,48 28-4 0,-30-8 5 15,1 3 4-15,4 13-2 0,-15-12-2 0,0 5-1 16,0 14 4-16,-3-14 12 0,-3 12-23 15,0-12-10-15,0 13-23 0,-2-42-9 0,0 42-28 16,0-42-33-16,0 34-45 0,0-34-44 0,0 0-58 0,2 38-46 16,-2-38-222-16,0 0-568 0,0 0 251 0</inkml:trace>
  <inkml:trace contextRef="#ctx0" brushRef="#br0" timeOffset="353872.9851">14774 2902 277 0,'0'0'372'0,"0"0"3"0,0 0 31 0,0 0-18 0,0 0-9 16,0 0-21-16,0 0-27 0,0 0-32 0,0 0-24 16,0 0-24-16,0 0-19 0,0 0-22 0,0 0-24 15,0 0-16-15,27-52-14 0,-27 52 6 0,0 0-17 16,0 0-13-16,0-35-10 0,0 35-15 0,0 0-11 15,0 0-9-15,0 0-14 0,0 0-8 0,0 0-19 16,0 0-28-16,0 0-18 0,0 0-14 0,0 0-25 16,0 0-34-16,0 0-53 0,0 0-51 0,0 0-47 15,0 0-50-15,0 0-61 0,0 0-61 0,0 0-281 16,0 0-734-16,0 0 326 0</inkml:trace>
  <inkml:trace contextRef="#ctx0" brushRef="#br0" timeOffset="354386.2304">14823 2820 126 0,'0'0'183'0,"0"0"-16"0,0 0-8 15,0 0-12-15,0 0-8 0,0 0 2 0,0-56-6 16,0 56 2-16,0 0-6 0,0 0-10 0,0 0-11 15,0 0-9-15,0 0-7 0,0 0 5 0,0 0 5 16,0 0 1-16,0 0-7 0,0 0-5 0,0 0 3 16,-14 127-4-16,10-99-5 0,4-28-3 0,0 56-2 15,2-27-6-15,0 14-4 0,-2-43-5 0,12 50-3 16,-6-33-5-16,-6-17-6 0,29 34-3 0,-29-34-6 16,29 17-2-16,-29-17-3 0,44 6 1 0,-44-6-2 0,58-10-14 15,-34-2 0-15,1-5 3 0,-2-2-8 16,8-15 4-16,-12 14-3 0,-3-7 11 0,-6 0 11 15,-1 0 14-15,-5-14-2 0,-4 41 5 0,-8-53-12 16,-3 25 4-16,-3 1-5 0,-5 3 10 0,1 1-12 0,-3 1-9 16,-2 8-2-16,23 14-15 0,-47-21-6 0,20 18-5 15,27 3-33-15,-46 3-33 0,46-3-35 0,-58 25-52 16,32-11-56-16,5 0-73 0,2 3-293 0,1 1-613 16,18-18 272-16</inkml:trace>
  <inkml:trace contextRef="#ctx0" brushRef="#br0" timeOffset="354727.8854">15253 2759 68 0,'0'0'318'0,"0"0"5"0,0 0 7 0,0 0 2 0,0 0-12 15,0 0-11-15,0 0-21 0,0 0-4 0,0 0-10 16,0 0-7-16,0 0-3 0,0 0-4 0,0 0-9 16,0 0-14-16,0 0-21 0,0 0-22 0,0 0-19 15,0 0-10-15,19-39-14 0,-19 39-10 0,0 0-6 16,0 0-13-16,-8-43-8 0,8 43-14 0,0 0-10 16,0 0-9-16,0 0-8 0,-11-41-14 0,11 41 0 15,0 0-14-15,0 0-3 0,0 0-20 0,0 0-24 16,0 0-12-16,0 0-7 0,0 0-17 0,0 0-24 15,0 0-41-15,0 0-40 0,0 0-18 16,0 0-25-16,0 0-31 0,0 0-24 0,0 0-29 0,0 0-45 16,0 0-29-16,0 0-17 0,9 110-245 0,-9-110-655 15,0 0 290-15</inkml:trace>
  <inkml:trace contextRef="#ctx0" brushRef="#br0" timeOffset="355039.2536">15328 2745 28 0,'0'0'67'0,"0"0"-27"15,0 0-19-15,0 0-25 0,0 0-22 0,0 0-27 0,0 0 12 16</inkml:trace>
  <inkml:trace contextRef="#ctx0" brushRef="#br0" timeOffset="355668.3066">15309 2701 156 0,'0'0'271'0,"0"0"-14"0,0 0-21 0,0 0-21 0,0 0-18 0,0 0-4 15,0 0-18-15,-52 30-13 0,52-30-6 16,-8 39-9-16,8-39-9 0,-8 49-6 0,8-23-8 16,0-26-12-16,6 43-2 0,-6-43-19 0,15 44-6 15,-15-44-4-15,24 33-11 0,-7-21-8 0,-17-12-2 0,45 22-4 16,-26-18-5-16,-19-4-9 0,56-3-3 0,-56 3-2 15,51-10-4-15,-26 2 0 0,-25 8-7 0,42-24-2 16,-28 13 0-16,-14 11 1 0,21-27-3 16,-21 27 2-16,8-31-5 0,-8 31 4 0,-8-40 9 0,8 40-11 15,-29-46-3-15,-2 13 3 0,-6 4-9 0,-3 1 2 16,-5 2-3-16,-3-7 1 0,-3 0 0 0,5 10-1 16,3-7 11-16,1 5 3 0,16 9 3 0,-1 0 2 15,2-1 1-15,2 1 3 0,23 16-9 0,-23-24 7 16,23 24-7-16,-22-17 4 0,22 17-8 0,0 0-8 15,-11-28-3-15,11 28-4 0,0 0-1 0,0 0 1 16,0 0-7-16,0 0 4 0,0 0-2 0,58-17 2 16,-58 17-4-16,0 0 5 0,79 29-4 0,-52-13 2 15,-5 2-5-15,13 8 6 0,-14-4-16 0,0-1 10 16,-5 4-5-16,-1 2-12 0,-3-1-6 0,1 13-13 16,-7-13-23-16,4 13-30 0,-4-14-24 0,-6-25-39 15,5 35-45-15,-5-35-47 0,4 31-45 0,-4-31-200 16,0 0-533-16,0 0 235 0</inkml:trace>
  <inkml:trace contextRef="#ctx0" brushRef="#br0" timeOffset="355914.0466">15749 2278 256 0,'0'0'324'0,"0"0"-28"16,0 0-29-16,0 0-23 0,0 0-29 0,0 0-16 15,0 0-15-15,0 0-12 0,0 0-15 0,19 86-12 16,-9-42-13-16,-3 2-11 0,1-1-9 0,-2 4-16 16,-2-3-9-16,0 3 2 0,2-1-20 0,-1-3 2 15,1-16-8-15,-6 1-7 0,0-30-7 0,6 56-4 16,0-30-7-16,-6-26-6 0,4 38-23 0,-4-38-24 16,13 30-24-16,-13-30-26 0,0 0-31 0,0 0-37 15,0 0-56-15,0 0-54 0,0 0-215 0,0 0-497 16,0 0 220-16</inkml:trace>
  <inkml:trace contextRef="#ctx0" brushRef="#br0" timeOffset="356158.0885">15853 2180 174 0,'0'0'239'0,"0"0"-19"16,0 0-9-16,0 0-4 0,0 0-6 0,-97 62-17 0,66-31-18 15,-5 1-17-15,-3 5-11 0,6 5-9 0,-4 1-13 16,-2-4-6-16,6 5-15 0,2-6-3 0,14-11-10 15,3-3-4-15,14-24-1 0,-11 39-5 16,11-39-7-16,0 0-7 0,25 41 1 0,2-27-9 0,16-6-10 16,11 0 3-16,0-9-11 0,0-6-16 0,3 3-20 15,3-5-29-15,-6-3-16 0,0 2-27 0,4-7-24 16,-2-4 6-16,-7 6 10 0,7 1 19 0,-4-5-4 16,-3 4 10-16,-5 6-19 0,-11 0-56 15,-4-1-50-15,-29 10-162 0,33-4-374 0,-33 4 165 0</inkml:trace>
  <inkml:trace contextRef="#ctx0" brushRef="#br0" timeOffset="356491.8942">14511 3656 181 0,'0'0'340'0,"0"0"-29"0,0 0-19 15,0 0-23-15,0 0 12 0,54-64-25 0,2 39-2 16,10-4-11-16,10 2-24 0,9-4-27 0,8-5-17 16,4 1-10-16,9-3-4 0,3-1-9 0,3 0-17 15,6-2-11-15,0 4-23 0,-5 1 1 0,11-1-7 16,-2 2-8-16,0 4-21 0,-4 1-2 0,0 6-14 15,-2 0-15-15,-9-2 10 0,-1 6 3 0,-9 1-8 16,-17-1-1-16,-5 3-12 0,-15 2-4 0,-17 5-18 16,-16 3-7-16,-27 7-32 0,31-7-46 0,-31 7-69 15,0 0-95-15,0 0-100 0,0 0-277 0,0 0-673 16,0 0 298-16</inkml:trace>
  <inkml:trace contextRef="#ctx0" brushRef="#br0" timeOffset="366465.7804">6055 6505 3 0,'0'0'270'0,"-25"-35"-1"0,25 35-6 0,0 0-15 0,0 0-23 16,-15-18-25-16,15 18-20 0,0 0-17 0,0 0-10 15,0 0-4-15,0 0 5 0,0 0-15 0,33 97 4 16,-18-57-8-16,3-3-9 0,-5-10 0 0,-5-4-4 16,7 0-12-16,-1-2-4 0,-14-21-9 0,27 34 2 15,-13-21-1-15,-14-13 4 0,31 12-10 0,-31-12 2 16,46-7-7-16,-46 7-9 0,70-38 1 0,-33 3-2 16,1-4-13-16,-3-7-10 0,2-5-4 0,-2-12-5 15,0 0-2-15,-2-5-2 0,5 1-14 0,-3 5-3 16,-2 6-20-16,-4 8 0 0,0 10-29 0,-13 14-24 15,-1 2-23-15,-15 22-29 0,14-26-37 0,-14 26-59 0,0 0-50 16,0 0-32-16,0 0-48 0,0 0-191 16,0 0-562-16,0 0 249 0</inkml:trace>
  <inkml:trace contextRef="#ctx0" brushRef="#br0" timeOffset="366767.8039">6137 6895 261 0,'0'0'252'0,"-20"35"-14"0,20-35-18 0,0 0-10 15,-2 48-14-15,2-48-1 0,10 41-8 0,-10-41-6 16,18 46-10-16,-9-23-18 0,-9-23-11 0,18 29-4 15,-18-29-2-15,21 19 0 0,-21-19 2 0,29 11-4 0,-29-11 3 16,45-6-9-16,-5-12-6 0,-1-15-16 16,4-7-12-16,-3-12-1 0,11-7-10 0,-1 2-9 15,-2-11-7-15,-1 4-8 0,3-7-5 0,-3 1-23 16,3 7-28-16,-5 5-40 0,-5 7-60 0,-5 9-91 0,-2 9-121 16,-17 13-276-16,-3 6-634 0,-13 14 281 0</inkml:trace>
  <inkml:trace contextRef="#ctx0" brushRef="#br0" timeOffset="397160.4929">10032 8867 164 0,'0'0'193'0,"0"0"-4"16,0 0-4-16,0 0-7 0,0 0-15 0,0 0-7 15,0 0-6-15,0 0-5 0,0 0-6 0,0 0-8 0,0 0-1 16,0 0-4-16,0 0-5 0,0 0-5 16,0 0-1-16,0 0-6 0,0 0 2 0,0 0 2 15,0 0-1-15,0 0-8 0,0 0-2 0,0 0 3 0,0 0-3 16,76-44-9-16,-47 39 1 0,-29 5-5 0,62-7-2 16,-31 3-10-16,19-2-12 0,-3 2 3 0,-1-2-6 15,1 1-2-15,1 2 12 0,8-4-28 0,-5 2-6 16,7 2 10-16,2-5-18 0,4 2 4 0,5-4-11 15,1 1 7-15,2 0-9 0,-2-3 1 0,1 1-14 16,-1-2-5-16,0-1-2 0,-4 1 1 0,-6 1-8 16,-2 1-5-16,-10 1-12 0,-17 4-1 0,-2-3-21 15,-29 9-20-15,45-12-15 0,-45 12-15 0,29-9-17 16,-29 9-15-16,0 0-23 0,0 0-11 0,0 0-24 16,23-11-15-16,-23 11-8 0,0 0-19 0,0 0-19 15,0 0-149-15,0 0-427 0,0 0 190 0</inkml:trace>
  <inkml:trace contextRef="#ctx0" brushRef="#br0" timeOffset="397512.8826">9788 8878 149 0,'0'0'242'0,"-56"13"-20"16,56-13-8-16,-23 9-8 0,23-9-6 0,0 0-1 16,0 0 0-16,0 0-16 0,0 0-10 0,0 0-6 0,0 0-13 15,0 0 1-15,0 0-18 0,99 12-12 0,-41-17-11 16,0-2 0-16,8-2 2 0,3 1 5 16,5-5-9-16,9 4 1 0,4-5-3 0,6-1-6 0,4 1-8 15,6-7-10-15,-2 4-14 0,3 1-4 0,-3-2-5 16,-2 3-10-16,-4-1-1 0,-2-1 0 0,-2 2-16 15,-6 1 5-15,-4 2-5 0,-9 2-15 0,-8 0-1 16,-8 3-5-16,-7 1-19 0,-3-1-9 0,-21 4-11 16,-25 3-11-16,0 0-13 0,39-4-18 15,-39 4-21-15,0 0-20 0,0 0-11 0,0 0-17 0,0 0-21 16,0 0-24-16,0 0-39 0,0 0-28 0,-99 22-237 16,45-14-524-16,-2 3 232 0</inkml:trace>
  <inkml:trace contextRef="#ctx0" brushRef="#br0" timeOffset="397914.7642">9856 8972 19 0,'-37'7'273'0,"37"-7"-25"0,0 0-10 16,0 0-6-16,-35 2 0 0,35-2-5 0,0 0-8 0,0 0-11 15,0 0-4-15,0 0-12 0,101-22-6 0,-45 14-5 16,12-4-5-16,6-3 2 0,5-1-12 0,6 3 4 15,4-3-14-15,-5 4-4 0,1-4-12 0,-2 2-1 16,-1 5-5-16,-1-1-9 0,2-5-13 0,-7 2-7 16,5-1-10-16,-3 1-16 0,-3-1-3 0,1 2-11 15,-5-4-4-15,-5 3-4 0,2 3-8 0,-10-9 0 16,-4 9 1-16,-7-1-10 0,-18 6 3 0,2-1-5 16,-31 6-2-16,52-9 1 0,-52 9 2 0,29-6 3 0,-29 6-7 15,0 0 0-15,29-8 2 0,-29 8-8 0,0 0 8 16,0 0-1-16,0 0-4 0,0 0 0 15,0 0 2-15,0 0-8 0,0 0 1 0,0 0-5 0,0 0-2 16,0 0-6-16,33-7 3 0,-33 7-3 0,0 0-2 16,0 0-1-16,0 0-5 0,0 0 0 0,0 0-8 15,0 0-10-15,0 0-9 0,0 0 0 0,0 0-21 16,0 0-15-16,0 0-21 0,0 0-27 0,0 0-30 16,0 0-23-16,0 0-25 0,0 0-43 0,0 0-54 15,0 0-40-15,0 0-40 0,0 0-265 0,0 0-678 16,0 0 300-16</inkml:trace>
  <inkml:trace contextRef="#ctx0" brushRef="#br1" timeOffset="564760.4804">10648 8324 61 0,'0'0'236'0,"0"0"3"0,0 0-4 16,0 0-9-16,0 0-3 0,0 0-10 0,0 0-13 16,0 0-19-16,0 0-10 0,0 0-14 0,0 0-17 15,0 0-10-15,0 0-6 0,0 0-9 0,0 0-12 16,0 0-2-16,0 0-13 0,0 0-3 0,0 0-10 16,0 0-2-16,-11-72-9 0,11 72 4 0,0 0-10 15,-2-50-4-15,2 50-3 0,-2-47-3 0,0 22 0 16,2 25-6-16,-6-55-12 0,2 9 4 0,0 4-6 15,-2-2 0-15,1 1-1 0,3-1-2 0,-2-6-3 16,-2 2-3-16,6-4 1 0,-6-3 0 0,-5 2-2 16,5-5-2-16,0 1 5 0,0-5-2 0,-4-1-9 15,1-4 11-15,-3-4-4 0,-1-2 0 0,1-3-5 0,4-1 2 16,-5-1 3-16,-1-3-4 0,4 1-4 0,-1-4 6 16,-3-1-5-16,-1-7 1 0,5 1-2 15,-2-1 5-15,-1-1 17 0,1 4-7 0,1 6-2 0,-1-9 5 16,2 1 2-16,-3-2 1 0,3 2 1 0,-5-5-8 15,1 1 5-15,6 6 0 0,-3 0 3 0,1-2-5 16,0 4 1-16,-1-4-6 0,-1 2 0 0,2-4 4 16,1 6 8-16,-1 4-16 0,0 2 14 0,-3 1 5 15,1 4-8-15,8 3-2 0,-7-3 1 0,1 4-4 16,0 1 4-16,-3-1-9 0,1 6 2 0,-3 6-1 16,5-5-1-16,0 2 0 0,-3 4 2 0,3 5 0 15,0 3 2-15,-1 0 31 0,3 5-9 0,2 0-6 16,-2-1-4-16,-3 4-23 0,7 13-5 0,-2-9 0 0,-2 10 3 15,4-12 1-15,-1 14-4 0,5 27 0 0,-8-55-1 16,4 27-2-16,4 28 2 0,-8-47-5 16,8 47 4-16,-4-43-4 0,4 43 4 0,-4-33-4 15,4 33 3-15,-7-29-2 0,7 29-1 0,0 0 4 0,-6-33-2 16,6 33-3-16,0 0 0 0,0 0 0 0,0 0 1 16,2-39 0-16,-2 39 2 0,0 0-4 0,0 0 3 15,0 0 1-15,0 0-4 0,0 0 1 0,0-37 2 16,0 37-1-16,0 0 5 0,0 0-9 0,0 0 4 15,0 0-2-15,0 0 4 0,0 0 3 0,0 0-6 16,0 0 2-16,0 0 0 0,-4-34 2 16,4 34-6-16,0 0 5 0,0 0 1 0,0 0-1 0,0 0 0 15,0 0 5-15,0 0 0 0,0 0-7 0,0 0 3 16,0 0 0-16,0 0 5 0,0 0-4 0,0 0 0 16,0 0-4-16,0 0 9 0,0 0-6 0,0 0 3 15,0 0 2-15,0 0-5 0,0 0-1 0,0 0 5 16,0 0-4-16,0 0 3 0,0 0-5 0,0 0-1 15,0 0 0-15,0 0 5 0,0 0-6 16,0 0 0-16,0 0 0 0,0 0 2 0,0 0-6 0,0 0-9 16,0 0-11-16,0 0-21 0,0 0-18 0,0 0-17 15,0 0-30-15,0 0-24 0,0 0-23 0,0 0-40 16,0 0-52-16,0 0-57 0,0 0-54 0,0 0-231 16,-16-23-642-16,16 23 284 0</inkml:trace>
  <inkml:trace contextRef="#ctx0" brushRef="#br1" timeOffset="566038.596">9616 2621 131 0,'0'0'228'0,"-29"-26"-10"0,29 26-16 0,0 0-9 16,-18-26-8-16,18 26-17 0,-11-24-14 15,11 24-9-15,0 0-9 0,-10-31-9 0,10 31-10 16,0 0-10-16,0 0-5 0,2-40-13 0,-2 40-9 16,0 0-9-16,0 0-5 0,19-37-4 0,-19 37-8 0,25-15-4 15,-25 15-5-15,33-7-3 0,-33 7-7 16,0 0-4-16,68 17-2 0,-45-4-1 0,-1 7-1 16,-1 1-3-16,6 13-4 0,-7 2 0 0,-7-9-1 15,1 0-1-15,-3 1-3 0,-3-1-2 0,-8-27 1 16,4 53 1-16,-4-30-3 0,0-23-2 0,2 41 2 0,-2-41-2 15,0 0 1-15,-6 38 4 0,6-38 10 0,0 0 16 16,0 0 16-16,0 0 3 0,0 0-9 16,0 0-7-16,0 0-4 0,0 0 3 0,0 0-12 15,0 0-4-15,-64-82-5 0,51 42-4 0,7 15-3 0,-2-16 4 16,6 14-7-16,2 27-4 0,-4-53-2 0,4 53-6 16,0-49 6-16,0 49-3 0,6-31-4 0,-6 31 6 15,0 0-7-15,14-30-6 0,-14 30 0 0,0 0 4 16,21-13 0-16,-21 13 2 0,0 0 2 0,0 0-1 15,0 0-4-15,64 24 3 0,-64-24-1 0,25 26 1 16,-8-6 2-16,1-2-1 0,-18-18 3 0,15 30-4 16,-15-30 4-16,14 29-1 0,-14-29 1 0,0 0-1 15,13 27-3-15,-13-27 3 0,0 0 2 0,0 0 7 16,0 0 0-16,0 0 0 0,0 0-3 0,0 0-4 16,0 0 1-16,0 0-5 0,0 0 0 0,22-86-2 15,-16 40-10-15,-3 15 5 0,3 3-1 0,2-15 0 16,4-2-2-16,-1 19 5 0,-11 26-4 0,14-40 0 15,-14 40 6-15,13-19 4 0,-13 19-3 0,0 0 4 16,0 0-4-16,22-11 1 0,-22 11 3 0,0 0-4 16,0 0 6-16,0 0 4 0,52 57-3 15,-42-34-4-15,1 4 2 0,-3-1 1 0,0 14 3 0,-8-40-2 16,11 51-21-16,-7-29-16 0,-4-22-32 0,10 43-29 16,-10-43-37-16,6 31-48 0,-6-31-36 0,0 0-49 15,11 24-175-15,-11-24-474 0,0 0 210 16</inkml:trace>
  <inkml:trace contextRef="#ctx0" brushRef="#br1" timeOffset="566235.1089">10331 2214 96 0,'0'0'257'0,"0"0"0"16,0 0 4-16,0 0-6 0,0 0-5 0,0 0-14 15,0 0-24-15,0 0-11 0,25 91-11 0,-16-67-18 16,-9-24-17-16,10 55-10 0,-2-28-16 0,-4 0-6 15,-4-27-14-15,15 49-3 0,-9-26-17 0,-6-23-13 16,12 29-28-16,-12-29-34 0,9 26-42 0,-9-26-33 16,0 0-30-16,0 0-32 0,0 0-61 0,0 0-43 15,0 0-218-15,0 0-482 0,0 0 214 0</inkml:trace>
  <inkml:trace contextRef="#ctx0" brushRef="#br1" timeOffset="566376.6719">10238 2072 216 0,'0'0'205'0,"0"0"-19"0,0 0-22 16,0 0-17-16,0 0-15 0,0 0-9 0,0 0-17 16,0 0-9-16,0 0-17 0,0 0-20 0,0 0-26 15,0 0-34-15,0 0-44 0,31 81-24 0,-16-62-49 16,-3 5-104-16,-12-24-238 0,31 40 106 0</inkml:trace>
  <inkml:trace contextRef="#ctx0" brushRef="#br1" timeOffset="566822.548">10602 2213 60 0,'0'0'313'0,"0"0"3"0,-10-46-9 0,10 46-22 16,0 0-19-16,0 0-28 0,0 0-22 0,0 0-21 16,-31-13-22-16,31 13-17 0,0 0-17 0,0 0-10 0,0 0-14 15,-43 67-8-15,36-41-11 0,7-26-7 16,-4 42-2-16,4-42-7 0,2 44-11 0,-2-44-4 15,13 34-5-15,-13-34-3 0,24 34-5 0,-24-34 0 16,27 21-15-16,-27-21 5 0,33 11-6 0,-33-11-5 0,36-1 6 16,-36 1-6-16,49-10 2 0,-24-7-16 0,-25 17 1 15,35-31 0-15,-23 19 0 0,-12 12 0 16,21-42-2-16,-15 17-6 0,-6 25 2 0,0-58 3 16,0 58-4-16,-12-50 1 0,2 26-2 0,-1 1-5 15,11 23-10-15,-22-34 11 0,22 34-3 0,-25-25 8 0,25 25-17 16,-27-17 5-16,27 17 6 0,0 0-7 0,0 0-4 15,-27-11 6-15,27 11-4 0,0 0-3 16,0 0-3-16,0 0-10 0,0 0-13 0,0 0-25 0,0 0 3 16,0 0 7-16,0 0 12 0,0 0-2 0,0 0-2 15,0 0 3-15,0 0 13 0,0 0-3 0,0 0-1 16,0 0 8-16,0 0-3 0,0 0 4 16,120 26 4-16,-97-16 4 0,1 5 4 0,-24-15-6 15,44 29 5-15,-21-10-1 0,-5-2 2 0,-18-17-19 0,27 32-25 16,-27-32-31-16,17 24-31 0,-17-24-30 0,16 24-35 15,-16-24-20-15,0 0-38 0,29 13-186 0,-29-13-457 16,0 0 202-16</inkml:trace>
  <inkml:trace contextRef="#ctx0" brushRef="#br1" timeOffset="567086.2148">11074 2080 161 0,'0'0'180'0,"-9"-56"19"0,9 56 14 0,0 0 2 16,-14-28 6-16,14 28-6 0,0 0-15 0,0 0-22 15,0 0-11-15,0 0-8 0,0 0-4 0,0 0-13 16,0 0-13-16,-60 48-7 0,60-48-12 0,-10 49-7 15,3-27-7-15,7-22-7 0,0 0-8 0,9 56-9 16,-9-56 6-16,14 36-25 0,-14-36-4 0,17 23-1 16,-17-23-4-16,26 8-3 0,-26-8-1 0,34 4-4 15,-34-4-3-15,0 0-8 0,60-20 1 0,-40 5-2 16,-20 15 0-16,33-27-5 0,-33 27-2 0,21-30 6 16,-21 30-5-16,4-37-4 0,-4 37-5 0,-8-41 0 15,8 41-6-15,-31-39 3 0,18 25-9 0,-7-6-17 16,20 20-14-16,-33-17-21 0,33 17-19 0,-33-8-22 15,33 8-15-15,0 0-34 0,-48-1-30 0,48 1-33 16,0 0-34-16,0 0-206 0,-33 20-484 0,33-20 214 16</inkml:trace>
  <inkml:trace contextRef="#ctx0" brushRef="#br1" timeOffset="567435.0105">11462 1823 183 0,'0'0'289'0,"8"-39"-10"0,-8 39 1 0,0 0-12 0,0 0-14 16,-22-39-28-16,22 39-22 0,0 0-14 0,-44-3-5 15,44 3-15-15,0 0-15 0,0 0-11 0,-68 26-25 16,47-10-8-16,21-16-12 0,-24 24-5 0,24-24-11 16,-15 28-9-16,15-28-10 0,-8 24-9 15,8-24-8-15,0 0-5 0,0 0-6 0,14 50-10 0,-14-50-9 16,27 20 14-16,-4-8-14 0,-23-12-2 0,43 19-2 15,-18-9-5-15,-25-10 3 0,42 16-3 0,-42-16-3 16,35 11-2-16,-35-11 1 0,31 16-14 0,-31-16-11 16,20 13-4-16,-20-13 4 0,0 0-1 0,0 0 6 15,7 31-2-15,-7-31 2 0,0 0-1 0,0 0 6 16,-48 41 0-16,48-41 1 0,-39 22 0 0,39-22 6 16,-31 9 1-16,31-9-5 0,-31 3-15 0,31-3-25 15,0 0-27-15,0 0-31 0,-48-23-35 0,48 23-42 16,-14-26-26-16,14 26-25 0,0 0-19 0,0-45-133 15,0 45-418-15,0 0 185 0</inkml:trace>
  <inkml:trace contextRef="#ctx0" brushRef="#br1" timeOffset="567942.566">11493 1869 55 0,'0'0'172'16,"0"0"-2"-16,0 0 13 0,50 26-5 0,-50-26 2 15,18 12 2-15,-18-12-4 0,0 0-3 0,36 16-2 16,-36-16-12-16,0 0-3 0,31 7-10 0,-31-7-10 15,0 0-7-15,0 0-7 0,53-11-11 0,-53 11-10 16,21-21-1-16,-21 21-17 0,17-26-3 0,-17 26-6 16,8-31-7-16,-8 31-7 0,0 0-4 0,-4-47-6 15,4 47-4-15,-17-44-5 0,17 44-2 0,-21-27-4 16,21 27-6-16,-22-22 1 0,22 22-6 0,-21-16-2 16,21 16-2-16,0 0-11 0,0 0 6 0,-31-7-2 15,31 7-3-15,0 0-5 0,0 0-1 0,-41 27 3 16,41-27-3-16,-19 29-2 0,19-29-2 0,-14 32-1 15,14-32-4-15,-2 49 1 0,2-49-7 0,2 31-2 16,-2-31-3-16,0 0 3 0,20 43-1 0,-20-43 1 0,21 20 3 16,-21-20-1-16,31 15 3 0,-31-15 6 15,35 6-3-15,-35-6-2 0,46-8 2 0,-46 8 1 16,51-15 1-16,-30 1 0 0,0-2 0 0,-21 16 2 0,24-22-1 16,-7 4-4-16,-17 18 8 0,19-30-10 0,-19 30 5 15,10-35 0-15,-10 35-4 0,0-47 5 0,0 47-1 16,-10-49-4-16,5 24 0 0,5 25 0 15,-14-38-6-15,14 38-1 0,-10-28-5 0,10 28 7 0,0 0-1 16,-13-24-1-16,13 24-2 0,0 0-8 0,0 0-21 16,0 0 1-16,0 0 3 0,0 0 1 0,0 0 6 15,0 0 2-15,0 0 5 0,0 0 2 16,0 0 12-16,0 0 3 0,0 0 10 0,0 0 6 0,52 87 4 16,-52-87 3-16,23 25 4 0,-23-25-4 0,24 25-2 15,-24-25 3-15,23 25-7 0,-23-25 3 0,21 19-7 16,-21-19-26-16,0 0-26 0,12 19-41 0,-12-19-56 15,0 0-79-15,0 0-239 0,0 0-499 0,0 0 222 16</inkml:trace>
  <inkml:trace contextRef="#ctx0" brushRef="#br1" timeOffset="568242.9802">11919 1586 181 0,'0'0'311'0,"0"0"-8"0,0 0 5 16,0 0-8-16,0 0-6 0,0 0-32 0,0 0-14 16,62 39-29-16,-35-23-20 0,-4-2-13 0,16 7-16 15,-14-6-17-15,2 0-13 0,12 9-16 0,-18-10-21 16,-21-14 4-16,35 27-30 0,-21-18-17 0,-14-9-4 16,23 20-14-16,-23-20-8 0,0 0-3 0,0 0-1 15,0 0-3-15,23 14 5 0,-23-14-9 0,0 0-6 16,0 0 9-16,0 0-3 0,0 0-5 0,0 0-4 15,-5-93-3-15,5 93-4 0,-14-55 3 0,6 30-12 16,-3-3-12-16,-1 1-14 0,12 27-21 0,-17-49-22 16,17 49-15-16,-14-26-27 0,14 26-38 0,-17-24-38 15,17 24-30-15,0 0-52 0,-18-17-222 0,18 17-532 16,0 0 235-16</inkml:trace>
  <inkml:trace contextRef="#ctx0" brushRef="#br1" timeOffset="568456.1788">12254 1406 36 0,'0'0'268'16,"0"0"-4"-16,0 0 4 0,0 0 2 0,0 0-8 15,0 0-6-15,39 42-18 0,-39-42-11 0,19 40-13 16,-7-15-14-16,-1-1-7 0,-1 4-15 0,-10-28-20 16,14 54-12-16,-3-26-6 0,-3-4-16 0,-8-24-8 15,14 48-18-15,-14-48-9 0,11 31-30 0,-11-31-28 16,8 24-32-16,-8-24-34 0,0 0-31 0,10 24-21 15,-10-24-19-15,0 0-49 0,0 0-56 0,0 0-37 16,0 0-17-16,0 0-179 0,0 0-480 0,0 0 212 0</inkml:trace>
  <inkml:trace contextRef="#ctx0" brushRef="#br1" timeOffset="568599.9789">12194 1311 135 0,'0'0'180'0,"0"0"-6"0,0 0-13 16,0 0-14-16,-35-16-19 0,35 16-8 0,0 0-11 0,0 0-11 15,0 0-5-15,0 0-13 0,0 0-20 16,10 80-22-16,-10-80-30 0,21 35-37 0,-3-15-21 16,1-2-34-16,-2 4-30 0,1-5-95 0,-18-17-227 0,37 29 100 15</inkml:trace>
  <inkml:trace contextRef="#ctx0" brushRef="#br1" timeOffset="568993.999">12620 1414 178 0,'0'0'301'0,"0"0"-13"16,0 0-9-16,0 0-11 0,0 0-35 0,0 0-20 16,0 0-26-16,0 0-16 0,0 0-14 0,0 0-18 15,0 0-10-15,0 0-8 0,0 0-17 16,0 0-6-16,0 0-10 0,-50 69-5 0,50-69-9 0,4 42-8 16,-4-42-8-16,11 47-3 0,-11-47-3 0,20 35 0 15,-20-35-12-15,19 25-4 0,-19-25-4 0,27 20 1 16,-27-20-6-16,33 16 3 0,-33-16-4 0,37 0-7 15,-37 0-7-15,58-15-9 0,-29 6-11 0,-2 0-13 16,0-6-4-16,8-12-1 0,-15 7-7 0,-3-1-8 16,0-2-1-16,-7-4-4 0,2-2 9 0,-12 29 5 15,6-64-4-15,-8 36 8 0,2 28 12 0,-10-37 4 16,10 37 29-16,-16-29-3 0,16 29 0 16,-23-23 8-16,23 23 5 0,-35-15-2 0,35 15 14 0,-38-5 6 15,38 5-5-15,0 0-5 0,-57 12-5 0,57-12 1 16,-38 25 1-16,26-12 1 0,12-13-6 0,-19 31-5 15,19-31 4-15,-8 42-3 0,8-42-1 16,6 42-6-16,-6-42-4 0,23 41-24 0,-2-24-10 0,-1-2-19 16,7 1-24-16,0-6-37 0,-27-10-34 0,50 14-27 15,-25-8-45-15,-25-6-47 0,35 5-212 0,-35-5-505 16,0 0 224-16</inkml:trace>
  <inkml:trace contextRef="#ctx0" brushRef="#br1" timeOffset="569539.4156">10085 3006 154 0,'0'0'296'0,"-59"21"-3"0,59-21-10 0,-27 6-23 15,27-6-17-15,0 0-18 0,0 0-17 0,0 0-19 16,0 0-6-16,0 0-23 0,0 0-19 0,0 0-14 16,0 0-12-16,115-39-8 0,-46 13-14 0,13-5-3 15,7-7-6-15,10 1-13 0,5-6-12 0,7-8 2 16,1 1-7-16,6-2-6 0,6 0-2 0,0-3 29 15,0 0-6-15,0 7-5 0,4-1-16 0,-2-6-4 16,-4 8-1-16,0-1-1 0,-4 3-6 0,-6 3-3 16,-11 7-4-16,-16-1-3 0,-5 3-6 0,-16 4 12 15,-10 5-14-15,-25 11-9 0,-6 1-13 0,-23 12-20 16,29-13-28-16,-29 13-41 0,0 0-46 0,0 0-42 16,0 0-35-16,0 0-45 0,0 0-34 0,-166 35-191 15,102-18-526-15,-8 9 233 0</inkml:trace>
  <inkml:trace contextRef="#ctx0" brushRef="#br1" timeOffset="569830.0789">10282 3154 59 0,'0'0'345'16,"0"0"-30"-16,0 0-22 0,0 0-7 0,70-34 9 15,-16 7 5-15,8 0-5 0,12-7-11 0,3 0-14 16,14-6-8-16,4 2-22 0,4 0-17 0,6 2-13 0,9-4-10 16,2 0-17-16,6-1-14 0,-2 3-17 15,6-3-11-15,0 2-12 0,0-1-10 0,6 4-16 16,-3-1-12-16,-5-1-7 0,-7 4-9 0,-5 2-10 0,-13-1-3 16,-8 5-3-16,-8-4-9 0,-11 6-3 0,-12-3-7 15,-12 11-9-15,-19 4-11 0,-7 0-13 16,-22 14-21-16,21-20-18 0,-21 20-34 0,0 0-36 15,0 0-40-15,0 0-40 0,0 0-47 0,-66-53-57 0,20 45-68 16,-7 7-330-16,-5 2-739 0,-4 6 328 0</inkml:trace>
  <inkml:trace contextRef="#ctx0" brushRef="#br1" timeOffset="571411.9894">9736 1892 230 0,'-56'-7'245'16,"56"7"-17"-16,-80 10-16 0,34-3-12 0,3 8-17 16,4 10-16-16,-3 0-16 0,9 7-2 0,4 6-16 15,-2 6-4-15,8 10-12 0,3 3 2 0,5 8-6 0,5 6-6 16,8 1-11-16,6-1-9 0,8 1-5 0,5-4-9 15,4-5-3-15,8-8 0 0,8-3-13 16,2-13-6-16,9 0-4 0,3-5-6 0,3-12 0 0,2-2-3 16,0-7-7-16,-5-3 2 0,-1-5-4 15,-21-6-3-15,-29 1 6 0,58-3 11 0,-58 3 7 0,45-7 10 16,-45 7 6-16,29-14 9 0,-29 14 8 0,21-14-9 16,-21 14 1-16,0 0-4 0,0 0 11 0,16-23-3 15,-16 23-8-15,0 0 3 0,0 0-14 16,0 0 8-16,0 0-18 0,0 0-8 0,2-32-5 15,-2 32-7-15,0 0-5 0,0 0-7 0,0 0 4 0,0 0-4 16,0 0 1-16,0 0 7 0,0 0-7 0,0 0-8 16,-78 38-1-16,78-38-3 0,-25 15-5 0,25-15-1 15,0 0 8-15,-25 22-9 0,25-22-4 0,0 0-4 16,0 0-3-16,0 0-17 0,-25 12-17 16,25-12-37-16,0 0-27 0,0 0-40 0,0 0-55 15,0 0-62-15,0 0-43 0,-51-12-283 0,51 12-641 0,0 0 284 16</inkml:trace>
  <inkml:trace contextRef="#ctx0" brushRef="#br1" timeOffset="571817.0806">9817 2956 90 0,'0'0'95'0,"0"0"-9"0,0 0-1 15,0 0-1-15,0 0-2 0,0 0 9 16,0 0 11-16,0 0 10 0,0 0-7 0,0 0 5 0,0 0-7 16,0 0-3-16,0 0-5 0,0 0-15 15,0 0-2-15,0 0-5 0,0 0-8 0,0 0 2 16,0 0-5-16,0 0 0 0,0 0 3 0,0 0-6 15,-44-56 1-15,44 56-2 0,0 0 4 0,0 0 2 16,0 0 1-16,0 0 5 0,0 0-1 0,0 0 1 16,-51 50 3-16,51-50-5 0,-15 32 5 15,13-7-6-15,2-25 4 0,-4 55-5 0,6-26-4 16,-2-29-5-16,17 50 0 0,-7-29-12 0,2 1 0 0,5-2-1 16,-17-20-6-16,35 28-4 0,-12-16-1 0,-23-12-5 0,74 6-4 15,-26-10-11-15,3-10-19 0,-5-3-18 16,3-2-28-16,-1-4-25 0,-3-7-31 0,-5 5-40 15,-1 0-65-15,-16 7-244 0,8-14-495 0,-15 12 220 16</inkml:trace>
  <inkml:trace contextRef="#ctx0" brushRef="#br1" timeOffset="572636.4227">12853 943 82 0,'0'0'200'0,"0"0"3"0,0 0 0 16,0 0 19-16,0 0-3 0,0 0-5 0,0 0-7 15,0 0 0-15,0 0-22 0,0 0-15 16,0 0-18-16,0 0-9 0,0 0-11 0,29-56-8 16,-2 45-3-16,4 2-6 0,13-6-7 0,-13 10-3 15,12 0-10-15,-43 5-11 0,66 1 3 0,-35 4-13 0,0 1-7 16,-6 9-8-16,0 2 4 0,-5 2-10 15,-3 4-6-15,-17-23-10 0,17 53 0 0,-13-25-1 0,-6 3-2 16,-9 9 2-16,-5-2-13 0,1-10 3 16,-10 5-4-16,7-9 3 0,-1-1-7 0,-4 0 3 15,5-4-6-15,-1-2 5 0,19-17-5 0,-25 23 1 16,25-23-2-16,0 0-3 0,-16 20 5 0,16-20-4 0,0 0 5 16,0 0 6-16,0 0 7 0,0 0-1 0,72 23 10 15,-24-25-1-15,4 1 0 0,-1 0-4 16,3 3 4-16,-2 1-2 0,-1 0 0 0,-1-1 7 15,-3 1-8-15,-16 3-1 0,15 5-2 0,-21 5-8 16,-25-16 3-16,29 19-5 0,-29-19-10 0,12 40 9 16,-12-40 2-16,-21 52 1 0,-12-12-5 0,-6 2 3 0,-11-2-2 15,-5 2 1-15,-5-5-17 0,-4-2-35 0,8 1-67 16,-6 0-84-16,0-7-134 0,-2-1-400 16,0 2-773-16,0-10 342 0</inkml:trace>
  <inkml:trace contextRef="#ctx0" brushRef="#br1" timeOffset="581134.5008">27121 15344 29 0,'0'0'165'0,"0"0"-6"0,0 0-5 0,4-8-5 16,-4 8-11-16,12-6-6 0,-12 6 6 0,6-5 5 15,-6 1-1-15,0 4-3 0,9-7-2 0,-5 1 2 16,0 1 1-16,-4 5 3 0,4-10 2 0,-4 10-9 16,-4-12-2-16,0 4 4 0,0 0-14 0,-11 1-6 15,3-2-3-15,-7 0-12 0,-8 2-10 0,0-1-9 16,5 3-1-16,-1 4-7 0,-4 1-20 0,0 1-2 16,-4 4-7-16,8 0-8 0,-3 5 0 0,3 2-6 15,4 5 1-15,3-7-4 0,-3 7-4 0,3 2-2 16,9-3-6-16,-1-2-5 0,4 2 13 0,4-3-12 15,4 3-3-15,0-2 12 0,4-3-8 0,7 2-6 16,4 4 1-16,3-5-2 0,5-1-2 0,0 0 3 0,21 4 6 16,-19-5-11-16,-3 1-3 0,22 3-2 15,-19-3 5-15,-2 1-4 0,0 1 0 0,-5 4 1 16,-1 1 0-16,-2 0 4 0,-5 1-5 0,-1 3-1 16,-5 0 6-16,-2-6-3 0,-2 8 1 0,-4-6-1 0,-4 0 3 15,-6 5 1-15,-3-1-12 0,-1-3 7 16,-3-1 11-16,-6-5-2 0,1-2-5 0,3-4 3 15,-8-1 0-15,9-5 3 0,-9-2-9 0,-4 0 4 16,8-6 2-16,0-4 0 0,3-3-4 0,5 2-3 0,-3-8-1 16,1 2-19-16,7 4-10 0,1-2-17 0,1 1-17 15,2 1-21-15,2 1-26 0,0 6-32 16,0-2-51-16,4 1-55 0,0 8-45 0,-5-10-182 16,5 10-512-16,0 0 227 0</inkml:trace>
  <inkml:trace contextRef="#ctx0" brushRef="#br1" timeOffset="581497.1263">27389 15710 148 0,'0'0'341'0,"0"0"-6"0,4-7-13 0,-4 7-24 16,0 0-22-16,0 0-27 0,5-5-20 0,-5 5-12 15,0 0-29-15,0 0-15 0,0 0-19 0,0 0-18 16,0 0-15-16,0-6-10 0,0 6-1 0,0 0 10 16,0 0 15-16,0 0-1 0,0 0-1 0,4-10-10 15,-4 10 4-15,2-10-15 0,-2 10-8 0,0-11-5 16,4 6-8-16,-4 5-2 0,0-11-12 0,0 11-11 16,4-5-5-16,-4 5-7 0,0 0-4 0,0 0-8 15,0 0-2-15,0 0-9 0,0 0-2 0,0 0-1 16,0 0-6-16,0 0-1 0,-4 26-7 0,4-26-7 15,0 11-7-15,0-11-14 0,0 11-2 0,0-11-14 16,0 10-11-16,0-10-30 0,0 0-19 0,4 6-26 16,-4-6-24-16,0 0-28 0,4 3-36 0,-4-3-27 15,0 0-40-15,15-9-31 0,-11 6-37 0,4-3-192 16,0 0-575-16,-1 0 254 0</inkml:trace>
  <inkml:trace contextRef="#ctx0" brushRef="#br1" timeOffset="582082.5246">27596 15277 206 0,'0'-14'219'0,"0"0"-14"0,0 5 0 15,0-1-8-15,0 10-6 0,0-7-18 0,0 7-10 16,0 0-19-16,0 0-9 0,0 0-16 0,0 0-4 0,8 19-7 15,3 8-12-15,-7 12-2 0,4-11-3 0,2 17-7 16,3 2-7-16,-5-5 2 0,2 0 1 16,-1-13-16-16,-1 14-6 0,-4-16-5 0,-2 3-1 15,2-1-5-15,5-3-8 0,-5-3-2 0,-4-7-1 0,0 1 20 16,0-5-6-16,0-3-4 0,0 0-1 16,0-9-2-16,-4 6 3 0,4-6-2 0,0 0 0 15,0 0-8-15,-17-18-4 0,7 4-4 0,-3-11-3 0,-1-15 6 16,6 10-15-16,-7-13 4 0,3-5-3 0,1-4 0 15,3-1-6-15,0 1-1 0,6 9-2 0,4-2-1 16,-2 16 7-16,4 0-10 0,4 2 1 0,0 0-3 16,3 6 0-16,5 1 0 0,-1 1 2 0,-1 10 0 15,11-3-4-15,-10 3-2 0,3 3-2 16,1 5 1-16,-3-2 3 0,3 10 0 0,4 1 0 0,-11 1 0 16,11 8 0-16,-13-3-1 0,3 7 3 0,-5 1-4 15,2 2-1-15,-6 1 3 0,-4 5 0 0,-4-3-5 16,-6-3 7-16,-3 1-4 0,3-1-1 0,-2-4-1 15,1-7-1-15,-9 4-2 0,9-7-2 0,-1-2 0 16,-3-3-5-16,-1-1-1 0,10-1 4 0,-7-5-3 16,13 2 2-16,-10-5-1 0,2 2 4 15,8 3-1-15,-4-6 6 0,4 6-1 0,0 0 1 0,0 0 2 16,0 0 2-16,0 0 10 0,0 0 6 0,0 0 10 16,26 16-3-16,-17-5-3 0,-3 2 5 0,6 1-7 15,3 5 0-15,-3-5 8 0,-2 1-8 0,3 4-6 16,-1-6 5-16,7 6-1 0,-9-5-5 0,13 2-16 15,-11-4-23-15,3-2-26 0,1 1-53 0,-1-2-66 16,1-6-90-16,-9 1-286 0,13-2-595 0,-5-3 263 16</inkml:trace>
  <inkml:trace contextRef="#ctx0" brushRef="#br1" timeOffset="582259.0974">28293 15553 199 0,'8'-8'383'0,"-4"3"-9"0,-4 5-13 16,0-7-33-16,0 7-22 0,-4-13-39 0,4 13-21 16,-4-8-33-16,4 8-25 0,0 0-29 0,-4-7-41 15,4 7-42-15,0 0-45 0,0 0-53 0,0 0-64 16,0 0-80-16,-15 13-85 0,11-8-203 0,0 1-493 16,4-6 218-16</inkml:trace>
  <inkml:trace contextRef="#ctx0" brushRef="#br1" timeOffset="582518.481">27393 16049 335 0,'-12'-3'359'0,"12"3"-2"15,-6 5-30-15,6-5 5 0,0 0-41 0,0 0-16 0,0 0-26 16,14-14-29-16,13 9-20 0,0-1-37 16,19-8-1-16,7 4-20 0,5-3-5 0,0-1-28 15,-2 1-16-15,6-1-34 0,4-4-32 0,-10 6-51 16,-2-2-45-16,-1 3-49 0,-22 2-53 0,15-4-67 0,-19 5-45 16,0-1-206-16,-15 6-530 0,2-1 234 0</inkml:trace>
  <inkml:trace contextRef="#ctx0" brushRef="#br1" timeOffset="582732.6939">27232 16341 19 0,'-18'17'299'0,"5"-4"-4"0,9-6 4 15,4 0 5-15,0-7 8 0,17 11 0 0,1-8-15 0,13-3-16 16,19-5-19-16,-1-10-33 0,9-1-12 0,6-1-25 15,-2-4-22-15,5-6-19 0,-3-2-27 16,8-2-3-16,-6-4-15 0,-6 5-32 0,-2-3-40 0,-8 9-78 16,-5 6-66-16,-18 5-84 0,8-15-118 0,-18 17-261 15,-7 0-621-15,2 1 274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17T15:00:10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23422 4513 134 0,'0'0'147'0,"0"0"-6"16,0 0 1-16,0 0 11 0,9-48-2 0,-9 48 5 0,0 0 8 16,0 0 4-16,0 0-7 0,0 0-3 0,0 0-16 15,0 0-18-15,0 0-10 0,0 0-18 16,0 0-14-16,0 0-12 0,0 0-1 0,0 0-7 0,0 0-8 15,0 0-5-15,0 0-1 0,13 108-6 0,-8-64-5 16,4-2-1-16,-4 2 4 0,4-2-12 0,5-1-3 16,-5-1-2-16,0-12 0 0,3-2-4 0,-2-1 1 15,-10-25-1-15,21 38-5 0,-11-23-1 0,-10-15 1 16,23 23-4-16,-23-23 9 0,0 0-10 0,31 11 3 16,-31-11-2-16,0 0 2 0,0 0-6 0,62-48 4 15,-38 14-1-15,-7-7-3 0,1-2 0 0,-4 2 2 16,-3-2-3-16,1-4 2 0,-3 0-5 0,0 4 3 15,-3-1 3-15,-5 15-2 0,-1 29-2 0,-1-54 0 16,1 54 2-16,0-35 14 0,0 35-4 0,0 0 4 16,-6-40 1-16,6 40 0 0,0 0-3 0,0 0 4 15,0 0-13-15,0 0-1 0,-7-23-14 0,7 23-10 16,0 0-13-16,0 0-23 0,0 0-36 0,0 0-39 16,0 0-39-16,0 0-41 0,0 0-221 0,-26 87-464 0,26-87 206 15</inkml:trace>
  <inkml:trace contextRef="#ctx0" brushRef="#br0" timeOffset="355.758">24151 4585 78 0,'0'0'269'0,"0"0"-4"0,-16-55-13 15,16 55-15-15,0 0-27 0,-16-19-21 0,16 19-26 16,0 0-17-16,0 0-13 0,0 0-14 0,0 0-13 16,0 0-12-16,0 0-9 0,0 0-4 0,-65 47-10 15,57-25-7-15,8-22-2 0,-3 35-15 0,3-35-10 16,4 41-2-16,-4-41-8 0,16 50 1 0,-3-29-3 16,0 2-2-16,-13-23-4 0,31 40-3 0,-12-20-2 15,-3 0 4-15,2-5-8 0,-18-15 4 0,26 32-3 16,-26-32 3-16,18 25-6 0,-18-25 3 0,0 0 3 15,2 31 6-15,-2-31 3 0,0 0 7 0,0 0-1 16,-34 44 4-16,11-33-3 0,23-11 1 0,-55 6-2 16,27-6-4-16,28 0-1 0,-54-10-13 15,30-5-22-15,2-3-28 0,0-1-48 0,5-3-52 0,17 22-54 16,-15-47-46-16,11 24-190 0,4 23-465 0,0 0 206 16</inkml:trace>
  <inkml:trace contextRef="#ctx0" brushRef="#br0" timeOffset="886.0114">24281 4720 116 0,'0'0'213'0,"0"0"-8"0,47 10-8 16,-47-10-16-16,0 0-11 0,0 0-14 15,55-15-7-15,-55 15-15 0,28-17-5 0,-28 17-9 0,18-22-12 16,-18 22-9-16,20-29-9 0,-20 29-9 0,0 0-3 15,11-31-4-15,-11 31-6 0,0 0-8 0,4-31-2 16,-4 31-5-16,0 0-2 0,0 0-9 0,0 0-8 16,0 0-3-16,0 0-2 0,0 0-6 0,-34-27-2 15,34 27-4-15,0 0-3 0,0 0 0 0,0 0 1 16,0 0-2-16,-71 47-2 0,71-47-1 0,-23 35-1 16,13-12-3-16,10-23 3 0,-15 32-1 15,15-32 1-15,-9 38-8 0,9-38 1 0,-2 33 0 16,2-33 3-16,0 0 0 0,21 42 0 0,-21-42 0 0,25 22-2 15,-2-12 3-15,-23-10-1 0,36 9 0 0,-36-9 8 16,57 1-1-16,-57-1 4 0,56-10 1 0,-28-2 8 16,1 3 1-16,-5-6 6 0,-2-1 0 0,0 1-2 15,-22 15-2-15,34-40-1 0,-23 16-4 0,-1 0 0 16,-10 24-5-16,5-53-1 0,-7 27-4 0,2 26 2 16,-3-53-4-16,3 53 0 0,-8-40-9 0,8 40 2 0,-5-27-1 15,5 27 0-15,0 0 0 0,-9-27 8 0,9 27-19 16,0 0-23-16,0 0-17 0,0 0 4 15,0 0 6-15,0 0 5 0,0 0-1 0,0 0 5 0,0 0 3 16,0 0 7-16,0 0-1 0,35 97 4 16,-26-75 9-16,2 1 7 0,-11-23 8 0,24 41 9 0,-10-22-3 15,7-2 18-15,-21-17-12 0,31 29 1 0,-10-13-5 16,-2-2 9-16,-19-14-10 0,30 19-11 0,-30-19-17 16,33 17-29-16,-33-17-41 0,30 5-53 0,-30-5-74 15,0 0-241-15,58-5-486 0,-58 5 215 0</inkml:trace>
  <inkml:trace contextRef="#ctx0" brushRef="#br0" timeOffset="1454.212">25372 4375 82 0,'0'0'244'0,"0"0"-15"0,0 0-8 16,0 0-19-16,0 0-15 0,-58-32-21 0,58 32-6 16,0 0-16-16,-64 10-3 0,64-10-3 0,-58 17-5 15,14-2-1-15,18-4-8 0,0 2-12 0,5 1-10 16,21-14-8-16,-35 22-11 0,35-22-6 0,-13 18-3 15,13-18-11-15,0 0-4 0,0 0-5 0,0 0-1 16,0 0-7-16,43 60-3 0,-18-45-8 16,18 0-1-16,0-4-3 0,-14 1-5 15,21-1 0-15,-1 2-5 0,-6 0-5 0,-12-6 6 0,17 6-14 0,-19-3 2 16,-3 3-10-16,-26-13-1 0,37 22-9 0,-37-22 2 16,19 25-4-16,-19-25 3 0,8 26 2 0,-8-26-4 15,0 0 5-15,-16 49 0 0,16-49 1 0,-30 30 4 16,9-13-1-16,0-4 3 0,21-13-3 0,-43 18 4 15,43-18-3-15,-34 4-2 0,34-4-10 0,-33 2-19 16,33-2-23-16,0 0-26 0,0 0-42 0,0 0-35 16,-36-26-32-16,36 26-37 0,0 0-179 0,-1-31-439 15,1 31 195-15</inkml:trace>
  <inkml:trace contextRef="#ctx0" brushRef="#br0" timeOffset="2014.3346">25684 4630 98 0,'0'0'209'0,"0"0"-1"16,0 0-8-16,0 0-10 0,0 0-10 0,0 0-15 0,0 0-2 16,0 0-9-16,0 0-10 0,0 0-8 0,0 0-18 15,0 0-8-15,0 0-10 0,76-20-9 0,-76 20-9 16,18-15-9-16,-18 15-5 0,0 0-4 0,16-23-11 15,-16 23-6-15,0 0-6 0,0 0-4 0,11-30-3 16,-11 30-4-16,0 0-7 0,0 0 0 16,0 0-1-16,0 0-6 0,0 0-4 0,0 0 0 0,0 0-4 15,0 0 0-15,0 0-3 0,0 0 1 0,-81 4-1 16,81-4 3-16,0 0-6 0,-38 43 3 0,23-22-2 16,15-21 4-16,-20 39 0 0,20-39-1 0,-7 29-2 15,7-29 3-15,-2 30-2 0,2-30 10 0,0 0-9 16,11 41 7-16,-11-41-2 0,22 19 6 0,-22-19-4 0,31 20 7 15,-31-20 5-15,36 12 7 0,-36-12 1 16,45 1 3-16,-45-1 20 0,58-7-10 0,-58 7 2 16,42-16 6-16,-42 16-8 0,35-17 4 0,-35 17 1 0,27-20-6 15,-27 20-2-15,20-29-12 0,-16 7 4 16,-4 22-9-16,3-50-3 0,-3 50 0 0,-9-53-9 16,2 27 5-16,7 26-6 0,-18-38-9 0,18 38-1 15,-13-25 6-15,13 25-14 0,0 0-3 0,-16-20-12 0,16 20-9 16,0 0-7-16,0 0 4 0,0 0-2 0,0 0 3 15,0 0-1-15,0 0 5 0,0 0-1 0,0 0 7 16,0 0 0-16,0 0 10 0,0 0-5 0,0 0 1 16,0 0 0-16,0 0 1 0,49 82 8 0,-49-82-1 15,30 22 0-15,-30-22 4 0,29 21-2 0,-29-21 0 16,27 20 1-16,-27-20-3 0,17 15-5 0,-17-15-21 16,0 0-28-16,0 0-42 0,17 23-43 0,-17-23-47 15,0 0-51-15,0 0-193 0,0 0-472 0,0 0 209 16</inkml:trace>
  <inkml:trace contextRef="#ctx0" brushRef="#br0" timeOffset="2299.6585">26205 4476 50 0,'0'0'301'0,"0"0"-11"0,0 0-14 16,0 0-23-16,0 0-21 0,0 0-23 0,0 0-14 15,0 0-25-15,0 0-7 0,0 0-13 0,0 0-10 16,0 0-13-16,63 41-11 0,-63-41-15 0,25 36-2 15,-16-22-15-15,-9-14-5 0,24 36-11 0,-24-36-7 0,20 27-4 16,-20-27-3-16,18 21-7 0,-18-21-11 16,0 0 5-16,17 17 6 0,-17-17-9 0,0 0 2 15,0 0 0-15,0 0-10 0,0 0 1 0,0 0-4 16,48-35-4-16,-48 35 4 0,21-49-9 0,-12 23-2 16,-7-5 1-16,-2 31 9 0,6-53-10 0,-5 27-5 0,-1 26-11 15,3-38-8-15,-3 38-9 0,0 0-10 16,0 0-12-16,-4-42-24 0,4 42-39 0,0 0-36 0,0 0-42 15,0 0-29-15,0 0-27 0,0 0-229 16,0 0-503-16,0 0 222 0</inkml:trace>
  <inkml:trace contextRef="#ctx0" brushRef="#br0" timeOffset="2500.1109">26562 4355 78 0,'0'0'233'15,"0"0"-26"-15,0 0-18 0,0 0-10 0,0 0-14 16,0 0-3-16,0 0-11 0,27 49-7 0,-27-49-11 16,10 52-6-16,-4-25-14 0,-6-27-9 0,4 56-7 15,-1-30-6-15,3 4-17 0,-6-30-5 0,4 54-16 16,0-29-15-16,-4-25-27 0,4 33-35 0,-4-33-39 16,0 0-53-16,4 32-47 0,-4-32-179 0,0 0-371 0,0 0 164 15</inkml:trace>
  <inkml:trace contextRef="#ctx0" brushRef="#br0" timeOffset="2643.0441">26546 4189 124 0,'0'0'152'16,"0"0"-15"-16,0 0-16 0,0 0-13 0,-29 51-30 0,29-51-35 15,5 47-28-15,-5-47-45 0,18 51-95 0,-7-26-136 16,5 2 61-16</inkml:trace>
  <inkml:trace contextRef="#ctx0" brushRef="#br0" timeOffset="3016.1596">26897 4450 97 0,'0'0'233'0,"0"0"-21"0,0 0-21 0,0 0-17 0,0 0-17 16,0 0-11-16,0 0-9 0,0 0-17 0,0 0-6 15,0 0-14-15,-59 41-4 0,50-14-9 0,9-27-8 16,-15 52-11-16,15-29-1 0,0-23-8 0,0 43-3 16,0-43-7-16,11 32-2 0,-11-32-3 15,21 30-2-15,-21-30-6 0,29 18-4 0,-29-18-5 0,33 9-3 16,-33-9 0-16,59-6-4 0,-59 6-5 0,49-21 1 16,-22 4-3-16,-2 3 2 0,-1-5-4 0,4-13 2 15,-13 11-6-15,-6-2 0 0,-9 23-2 0,12-56-3 16,-10 30 2-16,-2 26-1 0,-7-41-1 0,7 41-1 15,-12-30 5-15,12 30-2 0,0 0-7 0,-25-21 1 16,25 21 3-16,0 0 1 0,0 0 4 0,0 0 3 16,0 0 5-16,-57 45 0 0,57-45-4 0,-8 43 8 15,8-43-3-15,5 52 4 0,-5-52-4 0,22 51 3 16,-8-30-4-16,4-3 1 0,6 0 0 0,1-2 2 0,3-5-19 16,14 4-17-16,-13-5-37 0,0-3-35 15,-29-7-41-15,63 4-43 0,-33-3-223 0,-30-1-430 16,0 0 190-16</inkml:trace>
  <inkml:trace contextRef="#ctx0" brushRef="#br0" timeOffset="3787.6636">23017 4098 188 0,'0'0'197'0,"0"0"-9"0,-61 6 3 16,61-6-5-16,0 0-4 0,0 0-5 0,0 0-7 15,0 0 6-15,0 0-15 0,0 0-6 0,-34 3-7 16,34-3-9-16,0 0-7 0,0 0-22 0,0 0-9 16,0 0-9-16,146-27-13 0,-80 21-8 0,15-5-7 15,10 1-5-15,11-1-4 0,10 0-9 0,10-4 0 16,10-3-4-16,12 3-8 0,7 0 1 0,13 2-10 15,0 1 9-15,6 2-10 0,13-3 2 16,-4 2-9-16,3 1 1 0,-5 0 2 0,-3 1 5 0,-8 3-12 16,0 0 2-16,-16 3 20 0,-10-9-6 0,-12 6 11 15,-9 2 2-15,-12-5 9 0,-7 5 8 0,-12-1-3 16,-17 4-5-16,-13 1 2 0,-15-9-5 0,-16 9-6 0,-27 0 0 16,0 0-11-16,0 0-2 0,0 0-12 0,0 0-6 15,0 0-10-15,0 0-41 0,0 0-42 16,-121 10-52-16,53-3-62 0,-6-2-67 0,-7 1-43 15,-8-1-204-15,-1 0-552 0,-11-5 245 0</inkml:trace>
  <inkml:trace contextRef="#ctx0" brushRef="#br0" timeOffset="4657.3029">22854 4089 91 0,'0'0'198'0,"0"0"-16"0,0 0-12 16,0 0-7-16,0 0-15 0,0 0-5 0,-26 81-13 15,28-36-11-15,7 0-11 0,-3 5-9 0,1-1-6 16,6 7-9-16,2 11-6 0,-7 1-5 0,1 3-8 15,1 0-2-15,-1 5-5 0,-3 2-3 0,4-5 1 16,-1-1 6-16,0-2 5 0,1-7-4 0,-2 5-6 16,2-12 1-16,-1 4-8 0,0-3-1 0,-4-8-7 15,0-2-1-15,-1-7-3 0,0 0 0 0,-2-11-4 16,-2-29-4-16,6 51 0 0,-4-26 0 0,-2-25 5 16,6 40-9-16,-6-40 4 0,0 0-4 0,8 30-5 15,-8-30 3-15,0 0 2 0,0 0 4 0,0 0 15 16,0 0 3-16,0 0 9 0,4 28 2 0,-4-28 0 15,0 0-1-15,0 0-1 0,0 0-4 0,0 0-4 16,0 0-2-16,0 0-6 0,0 0-2 0,0 0-1 16,0 0-4-16,0 0 11 0,0 0-15 0,0 0 9 15,0 0-22-15,64-13 4 0,-64 13-1 0,0 0-3 16,46-12-1-16,-46 12-6 0,51-5 1 0,-19 1 5 0,-32 4-2 16,85-5 3-16,-36 4-11 0,8-2 16 0,2-2 8 15,13-2 2-15,3 5 3 0,6-1 5 16,15-5-3-16,4 5-2 0,17-5-18 0,2-2 10 15,8 6-1-15,12-2-9 0,6 1-3 0,3-1 6 0,7 0-5 16,0-1 0-16,-2 0 0 0,-4-1 3 0,-3-2-2 16,2 2 15-16,-4-2 8 0,-7 6 4 0,-5-4-1 15,-8 0 1-15,-7 2 1 0,-10 0-1 0,-5-1-13 16,-10 5 0-16,-7-2-7 0,-15-1 2 0,-9 0 5 16,-15 5-23-16,-17-5-23 0,-29 5-16 0,34-4-23 15,-34 4-19-15,0 0-36 0,0 0-45 0,0 0-50 16,0 0-67-16,0 0-70 0,0 0-266 0,0 0-659 15,0 0 292-15</inkml:trace>
  <inkml:trace contextRef="#ctx0" brushRef="#br0" timeOffset="5696.0536">26641 3710 100 0,'0'0'188'0,"0"0"-6"0,0 0-20 0,0 0 0 15,0 0-16-15,0 0-2 0,0 0-6 0,0 0 0 16,0 0-12-16,0 0-2 0,0 0-4 0,0 0-1 15,0 0-3-15,0 0-8 0,0 0-11 0,0 0-6 16,0 0-13-16,110-2-5 0,-65 4-10 0,5-2-2 16,1 0-10-16,0-4-1 0,1 8-6 0,0 1-5 15,2-2 0-15,-4 1-5 0,0-3-5 0,0 3 4 16,-6 2-3-16,2 0 7 0,-15-2-1 0,-31-4 1 16,55 9 7-16,-30-5-13 0,-25-4-2 0,35 11-2 0,-35-11-2 15,0 0 2-15,36 10-1 0,-36-10-5 0,0 0 3 16,21 13 1-16,-21-13 0 0,0 0 3 15,13 23-6-15,-13-23 0 0,0 0 5 0,4 30-7 16,-4-30 2-16,0 0 1 0,7 38-1 0,-7-38 7 0,4 29-7 16,-4-29-1-16,0 0-2 0,5 43 3 0,-5-43-8 15,5 29 35-15,-5-29-2 0,4 34-8 0,-4-34 9 16,2 34-8-16,-2-34-2 0,-2 49 3 16,2-49 1-16,2 51 3 0,1-23-4 0,-3-28 4 0,-5 73 7 15,3-31-7-15,4-1 3 0,-4 0-1 0,0 4 1 16,1 3-14-16,1 4 15 0,1 2-4 15,1 2 1-15,-2-2-5 0,0-2 0 0,0 2-12 0,4 0 7 16,-4 0 5-16,3-4-9 0,-6-4-7 0,6-1 2 16,-2 0-2-16,-1-5-11 0,0-11 18 0,-1 12-8 15,1-41-6-15,-7 57-3 0,5-28 5 0,1 15 0 16,-3-19 0-16,4-25-4 0,-2 53 6 0,-3-30-9 16,5-23-5-16,-2 48 10 0,2-48-9 0,-5 35 8 15,5-35-15-15,-4 29 7 0,4-29 1 0,0 0 0 16,0 0-3-16,-2 38 4 0,2-38 2 0,0 0-8 15,0 0 5-15,0 0-4 0,0 0-1 0,0 0 1 16,0 0 1-16,-5 31 0 0,5-31 4 0,0 0-2 16,0 0-1-16,0 0-3 0,0 0 4 0,0 0 2 15,0 0-3-15,0 0-1 0,0 0-15 0,0 0 16 16,0 0 3-16,0 0-6 0,0 0-1 0,0 0-1 16,0 0 2-16,0 0 4 0,-8 26-1 0,8-26 0 15,0 0-7-15,0 0 4 0,0 0 3 0,0 0-2 16,0 0-12-16,-46 9 12 0,46-9-3 0,-40 3 5 0,40-3-5 15,-75 0 4-15,27 0-2 0,-9-2-27 16,-6 1-30-16,-8-8-70 0,-8 5-107 0,-9-1-131 0,-6-5-399 16,-17 3-823-16,-3-5 364 0</inkml:trace>
  <inkml:trace contextRef="#ctx0" brushRef="#br0" timeOffset="8351.7721">24058 8171 98 0,'-13'-55'294'0,"13"55"6"0,-6-35-10 0,6 35-14 0,-1-30-13 16,1 30-15-16,0 0-21 0,0 0-25 0,0 0-24 15,0 0-15-15,0 0-13 0,0 0-4 0,0 0-8 16,0 0-9-16,34 99-15 0,-25-52 3 0,-2 5-15 16,-2 6-11-16,-1 1-8 0,-1 8-5 0,1-2-3 15,-4-3-3-15,-1-1-18 0,3-4-7 0,0-3 5 0,0-10-5 16,2 1-10-16,-4-17-1 0,0-28-11 0,3 43-7 16,-3-43-20-16,0 31-7 0,0-31-12 15,0 0-8-15,0 0 5 0,0 0-1 0,0 0-9 0,0 0-20 16,0 0-10-16,0 0-1 0,0 0-7 0,0 0 5 15,0 0-2-15,-16-132 4 0,13 105 1 0,3 27 10 16,-2-47 1-16,2 47 5 0,0-39 5 0,0 39 5 16,7-30 0-16,-7 30 7 0,0 0 2 0,15-30 1 15,-15 30 4-15,22-15 0 0,-22 15-11 0,33-14-15 16,-9 5-9-16,-24 9-5 0,58-14-18 0,-26 5-6 16,11-2 8-16,-15 3 3 0,-2-2-2 0,-26 10 1 15,51-20-15-15,-35 10 17 0,-16 10 5 0,25-18 6 16,-25 18 4-16,19-25 9 0,-19 25 13 0,9-29 18 15,-9 29 9-15,2-34 12 0,-2 34 6 0,0 0 3 0,-12-57 18 16,12 57-3-16,-9-52 11 0,5 29 1 0,4 23 2 16,-6-40 13-16,6 40 5 0,-4-35 6 0,4 35 7 15,0 0 10-15,-3-42 10 0,3 42-1 0,0 0-9 16,0 0-5-16,0 0-9 0,0 0-7 0,0 0-9 16,0 0-1-16,0 0 0 0,0 0 6 0,0 0 2 15,0 0 2-15,0 0-6 0,25 96 4 0,-25-96-2 16,9 72-7-16,-5-42-4 0,0 14-6 0,1-1 1 15,0-1-3-15,-2-16 1 0,2 3-10 0,-5-29 0 16,12 59-2-16,-5-32-4 0,3-2-9 0,0 0-31 16,-10-25-27-16,13 38-29 0,-13-38-48 0,19 23-31 0,-19-23-29 15,0 0-24-15,0 0-20 0,30 6-209 0,-30-6-471 16,0 0 209-16</inkml:trace>
  <inkml:trace contextRef="#ctx0" brushRef="#br0" timeOffset="8599.0587">24701 8574 28 0,'12'-38'107'0,"-12"38"2"0,5-30 34 16,-5 30 10-16,0 0 2 0,0 0 5 0,2-37 0 15,-2 37-13-15,0 0-2 0,0 0 3 0,0 0 8 16,0 0 3-16,0 0-1 0,0 0-6 0,0 0-14 16,-37 80-8-16,37-80-6 0,-9 47-12 0,8-19-13 15,1-28 2-15,1 40-7 0,-1-40-7 0,9 40-9 16,-9-40-6-16,13 32-7 0,-13-32-10 0,23 21 1 16,-23-21-9-16,29 16 1 0,-29-16-7 0,36-2 0 15,-36 2-4-15,0 0-3 0,56-25-4 0,-56 25-1 16,26-26-7-16,-15 11 1 0,-11 15 0 0,8-41-9 15,-8 41-3-15,-8-45 0 0,8 45 0 0,-16-31-1 16,16 31 0-16,-28-33-8 0,28 33-7 0,-23-23-9 0,23 23-7 16,-24-16-14-16,24 16-21 0,0 0-29 0,-29-5-34 15,29 5-47-15,0 0-44 0,0 0-40 16,0 0-213-16,0 0-501 0,0 0 222 0</inkml:trace>
  <inkml:trace contextRef="#ctx0" brushRef="#br0" timeOffset="8853.8697">25071 8155 25 0,'0'0'276'0,"0"0"2"0,16-44-8 16,-16 44-19-16,0 0-28 0,0 0-24 0,0 0-15 15,0 0-19-15,0 0-18 0,0 0-13 0,0 0-7 16,0 0-9-16,0 0-15 0,20 92-7 0,-18-48-9 15,2-4-6-15,-1-13-10 0,-3 16-1 0,3-3-8 16,-3-40-3-16,3 53-10 0,2-27 0 0,-5-26-7 0,7 50-4 16,-3-25-18-16,-4-25-22 0,5 33-25 0,-5-33-36 15,0 0-42-15,9 36-46 0,-9-36-34 16,0 0-53-16,0 0-172 0,0 0-442 0,0 0 196 0</inkml:trace>
  <inkml:trace contextRef="#ctx0" brushRef="#br0" timeOffset="9399.9772">24995 8511 225 0,'0'0'227'0,"0"0"-7"16,0 0-13-16,53 23-16 0,-53-23-18 0,33 4-15 16,-33-4-19-16,0 0-10 0,68-7-14 0,-68 7-10 15,45-6-10-15,-20-3-12 0,-25 9-8 0,42-13-15 16,-19 2-5-16,-23 11-11 0,42-28-5 0,-28 18 0 15,-14 10-10-15,27-32-2 0,-27 32-6 0,20-29-2 16,-20 29-5-16,16-29-4 0,-16 29 4 0,11-26-4 0,-11 26 0 16,0 0 0-16,0 0-4 0,2-30 1 0,-2 30-1 15,0 0-3-15,0 0 0 0,0 0-1 16,0 0-2-16,0 0 4 0,0 0-2 0,0 0 0 0,-69 49-1 16,69-49 2-16,-22 43-2 0,13-17 2 0,4-1 0 15,5-25-2-15,-9 42 2 0,9-42 1 0,3 41-4 16,-3-41-1-16,6 37 3 0,-6-37 3 0,16 25-1 15,-16-25 1-15,25 18 1 0,-25-18-6 0,35 9 9 16,-35-9-6-16,44 1 2 0,-44-1-2 0,71-17 8 0,-28 0 2 16,-1-2 1-16,-16 5-1 0,1 0-2 15,-3-5 0-15,0-2-4 0,10-10 3 0,-16 9-6 16,7-13 3-16,-16 8-1 0,0-15 1 0,-3 2-12 0,-6-2-5 16,2 3-2-16,-1 9 4 0,-1 30-3 15,-3-56 4-15,1 32 3 0,2 24 8 0,-13-39 0 16,13 39 7-16,-14-28 3 0,14 28-3 0,-22-19-1 15,22 19-1-15,0 0-1 0,-34-8 0 0,34 8-2 0,0 0 4 16,0 0-6-16,-60 32 0 0,44-13-2 0,-2 4-1 16,6 1 2-16,1 2 1 0,11-26-1 0,-12 56 2 15,11-14-2-15,-1-14 2 0,5 15-4 0,-3-43 2 16,10 51 1-16,-1-23 2 0,0-1-3 16,5-2 3-16,-3 1-1 0,7-3-11 0,0-2-17 0,0 0-21 15,3-4-28-15,2-2-31 0,0-1-31 0,-23-14-36 16,56 11-214-16,-24-11-415 0,-32 0 184 0</inkml:trace>
  <inkml:trace contextRef="#ctx0" brushRef="#br0" timeOffset="9813.5648">26364 8192 111 0,'0'0'197'0,"27"-47"-7"0,-18 25-5 0,-9 22-12 16,12-28-3-16,-12 28 0 0,0 0 1 15,0-38-15-15,0 38-4 0,0 0-5 0,0 0-5 0,0 0-19 16,-23-27-8-16,23 27-11 0,0 0-5 0,0 0-6 16,0 0-9-16,-65 18-8 0,65-18-3 0,-35 26-11 15,16-9-5-15,1 2-7 0,18-19-4 0,-29 41-8 16,18-20 2-16,2 0-4 0,9-21 1 0,-7 33-9 15,7-33 1-15,5 40-5 0,-5-40 1 0,13 38-6 0,-13-38-1 16,21 32-1-16,1-15-5 0,-2 1-1 16,-20-18-7-16,36 23-11 0,-10-10-9 0,-3 2-10 15,-23-15-12-15,40 20-6 0,-19-6 1 0,-21-14-10 16,25 15 1-16,-25-15-1 0,23 17-1 0,-23-17 3 0,0 0 3 16,0 0 3-16,0 0 5 0,4 32 6 15,-4-32 2-15,0 0 3 0,0 0 2 0,-56 27 6 0,56-27-2 16,-34 7 3-16,34-7 0 0,-39 3-21 0,39-3-8 15,0 0-1-15,-57-8-24 0,57 8-9 0,-30-13-18 16,30 13-17-16,0 0-25 0,-27-18-166 0,27 18-333 16,0 0 147-16</inkml:trace>
  <inkml:trace contextRef="#ctx0" brushRef="#br0" timeOffset="10355.6301">26530 8348 19 0,'0'0'211'0,"0"0"-13"15,0 0-9-15,0 0-15 0,57 5-16 0,-57-5-12 16,0 0-19-16,0 0-6 0,45-7-16 0,-45 7-8 0,0 0-9 16,31-13-13-16,-31 13-4 0,0 0-1 0,0 0-8 15,25-20-4-15,-25 20-5 0,0 0-6 16,0 0-5-16,0 0-2 0,0 0 2 0,3-28-5 0,-3 28-4 15,0 0-5-15,0 0-1 0,0 0-5 0,0 0 3 16,0 0-4-16,0 0-6 0,0 0 0 16,0 0-4-16,0 0 1 0,0 0-2 0,-102 36-3 0,102-36 4 15,-18 30 1-15,18-30-4 0,-18 30-1 0,9-8-1 16,9-22 3-16,-8 28-4 0,8-28 1 0,-6 30 2 16,6-30 1-16,0 0 0 0,14 45 1 0,-14-45 7 15,15 28 5-15,-15-28 2 0,23 22 9 0,-23-22-2 16,29 18 6-16,-29-18 2 0,30 15 1 0,-30-15-1 15,25 7-4-15,-25-7-4 0,0 0-1 0,0 0 1 16,56-8-5-16,-56 8-4 0,0 0 3 0,31-20-6 16,-31 20 0-16,11-22-7 0,-11 22-3 0,9-31-5 15,-9 31-8-15,0-47-10 0,0 47-6 0,-4-51-9 16,4 51-15-16,0-47-7 0,0 47 3 0,4-32 5 16,-4 32 5-16,0 0 1 0,4-28 6 0,-4 28-1 15,0 0 3-15,0 0 3 0,0 0 3 0,0 0 1 0,0 0 0 16,25-14 6-16,-25 14 7 0,0 0 2 0,0 0 13 15,0 0-2-15,65 49 12 0,-46-28-1 0,1-1 8 16,-7 0 0-16,3 2 0 0,-2 1-5 0,-14-23-2 16,24 38 1-16,-11-19-4 0,2 3-2 15,-15-22-20-15,17 25-18 0,-17-25-39 0,16 23-45 0,-16-23-52 16,0 0-40-16,0 0-158 0,18 17-390 0,-18-17 173 16</inkml:trace>
  <inkml:trace contextRef="#ctx0" brushRef="#br0" timeOffset="10721.3738">27095 8308 18 0,'0'0'252'0,"0"0"0"0,0 0-9 16,0 0-10-16,0 0-7 0,0 0-12 0,0 0-10 15,0 0-12-15,0 0-25 0,0 0-14 0,27-30-15 16,-27 30-17-16,0 0-9 0,0 0-7 0,0 0-12 16,0 0-6-16,0 0-9 0,0 0-11 0,33 68-7 15,-33-68-4-15,9 34-2 0,-9-34-8 0,11 33-2 16,-11-33-4-16,12 28-3 0,-12-28-3 0,13 25-3 0,-13-25-3 16,0 0-4-16,25 23 7 0,-25-23-8 15,0 0-4-15,0 0-1 0,33 6-3 0,-33-6-4 16,0 0 2-16,0 0-3 0,54-29 4 0,-54 29-3 0,23-27 0 15,-14 4 2-15,-9 23-2 0,13-40-9 0,-13 40 7 16,0-48-3-16,0 48-11 0,-4-51-21 16,4 51-23-16,-11-38-29 0,11 38-31 0,0 0-24 0,-7-32-39 15,7 32-43-15,0 0-59 0,-18-22-154 0,18 22-463 16,0 0 205-16</inkml:trace>
  <inkml:trace contextRef="#ctx0" brushRef="#br0" timeOffset="10947.2219">27391 8177 145 0,'0'0'214'16,"0"0"-13"-16,0 0-1 0,0 0-6 0,0 0-5 16,16 51-18-16,-16-51-12 0,9 35-6 0,-9-35-9 15,11 51-19-15,-7-26-10 0,-1 2-9 0,-3-27-9 16,8 54-12-16,-5-32-6 0,-3-22-5 0,6 40-10 0,-6-40-7 15,6 31-8-15,-6-31-15 0,0 0-29 0,4 31-41 16,-4-31-46-16,0 0-31 0,0 0-53 16,0 0-49-16,0 0-127 0,0 0-370 0,0 0 164 0</inkml:trace>
  <inkml:trace contextRef="#ctx0" brushRef="#br0" timeOffset="11122.295">27380 8066 69 0,'0'0'141'0,"0"0"-17"0,0 0-6 15,0 0-27-15,0 0-13 0,33 84-43 0,-17-66-30 16,0 4-15-16,2 1-25 0,-18-23-68 0,31 28-111 16,-16-16 48-16</inkml:trace>
  <inkml:trace contextRef="#ctx0" brushRef="#br0" timeOffset="11443.9364">27714 8300 61 0,'0'0'104'15,"34"-25"13"-15,-34 25 12 0,0 0 8 0,19-26 14 16,-19 26 12-16,0 0 5 0,0 0 7 16,4-29-6-16,-4 29-9 0,0 0-9 0,0 0-6 0,0 0-2 15,0 0-2-15,0 0-6 0,0 0-9 0,0 0-7 16,0 0-9-16,-96 55-2 0,82-32-8 0,4 0-9 16,10-23 6-16,-13 49-18 0,11-25-13 0,2-24 7 15,2 36-18-15,-2-36-3 0,14 38-2 0,-14-38-6 16,20 25-9-16,-20-25-2 0,26 18-9 0,-26-18-3 15,46 5-4-15,-46-5-10 0,58-8-4 0,-29-2-1 16,1-4-1-16,-1 3 0 0,-3-4 2 0,1-3-5 16,-4 0 2-16,-7-3-6 0,-16 21-4 15,21-44-6-15,-12 20 2 0,-9 24 0 0,4-32-2 0,-4 32 1 16,0 0 2-16,10-31-1 0,-10 31-3 0,0 0 5 16,0 0-1-16,0 0 1 0,0 0 0 0,0 0 5 15,0 0-2-15,0 0 4 0,0 0-2 0,0 0 5 16,0 0-2-16,25 81 1 0,-25-81-9 0,24 25-8 15,-5-7-16-15,-19-18-2 0,49 19-11 0,-20-9-17 0,1-6-32 16,-30-4-49-16,51 1-33 0,-51-1-76 16,0 0-152-16,47-14-440 0,-47 14 196 0</inkml:trace>
  <inkml:trace contextRef="#ctx0" brushRef="#br0" timeOffset="11947.0735">24534 7725 133 0,'-61'-5'168'0,"61"5"-7"0,-56-4-6 0,56 4-5 0,-38 0-13 15,38 0-6-15,0 0-4 0,-47 2-13 0,47-2-4 16,0 0-1-16,0 0 2 0,0 0-13 0,0 0-4 15,0 0-8-15,0 0-4 0,0 0-9 0,0 0-9 16,0 0 4-16,177-11-4 0,-105 6-7 0,13-1 3 16,8-7-8-16,9 3 0 0,11 1-4 0,7-1-5 15,7-4-6-15,8 10 3 0,15-7-6 0,8 6-5 16,8-3-4-16,0 3-6 0,8-4 3 0,0 7-2 16,6-2-7-16,2-1 2 0,-7 1-4 0,1-2 1 15,-15 3 2-15,-10-1 1 0,-17 1 11 0,-17 1 6 16,-22 4-7-16,-17-2 1 0,-17 0-6 0,-31 5-2 0,-30-5-28 15,23 6-3-15,-23-6-11 0,0 0-25 16,0 0-31-16,0 0-30 0,0 0-38 0,-127 43-22 16,66-32-28-16,-8-6-169 0,-4 6-397 0,2-1 176 0</inkml:trace>
  <inkml:trace contextRef="#ctx0" brushRef="#br0" timeOffset="12833.9255">24477 7721 106 0,'0'0'150'0,"-96"5"-5"0,51-3-16 15,14 3-12-15,-17 6 2 0,-1-8-10 0,-2 12-3 16,1-6-4-16,-4 7-5 0,0-3-6 0,-1 1-2 15,2 1 0-15,-3 1-6 0,0-4-2 0,-4 1-3 16,6 0-5-16,6-2 4 0,2 1-6 0,17-5-8 16,3 0 0-16,26-7-5 0,-47 11-6 0,47-11-2 15,-29 8-4-15,29-8 2 0,0 0-7 0,0 0 1 16,0 0-2-16,-26 9-3 0,26-9 1 0,0 0-2 16,0 0-3-16,0 0-2 0,0 0-2 0,0 0 1 0,0 0 10 15,-7 40 5-15,7-40-6 0,-3 31 0 16,3-31 4-16,-4 46-3 0,1-16-2 0,0 13-3 15,-1-13 0-15,1 18 0 0,2-1 0 0,4 9-3 0,1 3 2 16,-1 3-7-16,4 4 2 0,-1 3-3 0,2-1-1 16,1 2-2-16,-1-3-4 0,2 0-2 0,2-7 2 15,-2-4-5-15,0-1 1 0,3 0-2 0,2 1 0 16,-3-1-2-16,-1-8 0 0,5-2-3 0,-1 0 4 16,-3-2-4-16,-2-2 3 0,4-2 2 0,-3-10-3 15,-1-2-4-15,0 0 1 0,0-1-2 0,3-1 2 16,-13-25-2-16,24 47 3 0,-10-28-3 0,-14-19-1 15,22 29 6-15,-22-29-5 0,27 21-1 0,-27-21 0 16,40 20 1-16,-21-16-2 0,-19-4 1 16,74 7 1-16,-27-5-1 0,1-3-2 0,8-1 5 0,5-1-9 15,7-3-3-15,3 0 6 0,14-2-4 0,6 2 0 16,9-2 5-16,11-3-1 0,10-1-2 0,9 1 3 16,6-5-7-16,2 2 0 0,5 3 3 0,-1-4 2 15,0-1-1-15,-3 1 1 0,-4 0-1 0,-3 3 4 0,-4-1-5 16,-6-2 5-16,1 4 1 0,-1-1-2 15,-5 1 2-15,-5 2-3 0,-7 0-1 0,-2 2-5 0,-6 1-10 16,-9-1-17-16,-9 2-20 0,-4-1-33 0,-6 3-34 16,-6-3-44-16,-8-2-36 0,-1 1-50 0,-27 1-191 15,5 2-476-15,-32 4 211 0</inkml:trace>
  <inkml:trace contextRef="#ctx0" brushRef="#br0" timeOffset="13592.0333">27589 7533 208 0,'0'0'195'0,"0"0"-20"0,0 0-16 0,0 0-18 0,0 0-13 16,0 0-13-16,56-35-9 0,-25 28-15 0,16 3-10 15,-1-1-6-15,-15 3-9 0,20 0-6 0,3-1-1 16,-4-1-4-16,-4 4-6 0,5 2 6 0,-5 1 5 16,-13-1 3-16,13 2 6 0,-16 1-7 0,-30-5-2 15,51 15-5-15,-51-15-6 0,32 16-2 0,-32-16 1 16,24 32 0-16,-12-17 0 0,-12-15 2 0,15 50 5 16,-10-21 3-16,3 14 1 0,-8 3-8 0,0 1-2 15,0 1-2-15,0 4-5 0,-1 0 1 0,3 6-6 16,2 3-8-16,-1-1-1 0,5 0-3 0,8-1 3 15,-3 4-7-15,-1 2 1 0,3 2-2 0,2-2 0 0,-5-4 0 16,1 1-3-16,2-3-5 0,-11-3 4 16,6-2-3-16,-1-5-1 0,-3-3-1 0,2-4 11 15,-3 0-1-15,0-18 7 0,-5-24-1 0,6 55 1 0,-3-27 1 16,-3-28 2-16,-2 51 0 0,0-21 14 0,2-30 3 16,-10 46 0-16,10-46 0 0,-10 34 1 15,-3-13 2-15,13-21-4 0,-23 42 4 0,4-26-8 0,1 2 5 16,-7 2-7-16,-13 5 8 0,-4-2-3 0,0-5-6 15,-10 1-1-15,5-2 4 0,-10-2-15 0,-13 2 8 16,4-4-1-16,-18 2-8 0,-3-4-5 0,-16 1-7 16,-6-4-41-16,1-1-40 0,-4-2-60 0,0 1-86 15,1-9-96-15,4-1-291 0,10-4-648 0,7-5 287 16</inkml:trace>
  <inkml:trace contextRef="#ctx0" brushRef="#br0" timeOffset="16754.1018">24327 12150 233 0,'0'-15'271'0,"-1"6"-7"16,0-1-22-16,1 5-11 0,0 5-33 0,0 0-18 15,0 0-20-15,0 0-15 0,0 0-12 0,0 0-10 16,0 0-17-16,13 43-10 0,-3-1-6 0,-1 1-10 16,-3 3-11-16,-1 5-1 0,-3 4-5 15,2 2-3-15,2-2-7 0,-4 6-5 0,0-3-8 0,-3-7-1 16,1 1-2-16,2-8 3 0,-2-16-1 0,0-1-3 15,3-2-7-15,-6-9 5 0,3 0-8 0,0-3-5 0,0-4 2 16,1-4 4-16,-1-5-2 0,0 0-2 16,0 0-2-16,0 0-1 0,-6-40 2 0,1 0-5 0,1-4-7 15,-1-4 5-15,2-5-6 0,-1-8-9 0,2-5-19 16,0-3-11-16,0 0-4 0,2 1-2 0,3 3-1 16,2 2 1-16,5 7 5 0,2 11 3 0,6 6 0 15,-7 13 1-15,0 4 6 0,3 2 1 0,-4 5 0 16,1 2 4-16,1 4 2 0,-2 3 0 0,-1 3 0 15,0 3 2-15,-9 0-2 0,21 11 6 0,-12 0-5 16,2 3 7-16,-3 13 1 0,-5 2-8 0,3 12-5 16,-8-1-6-16,-4 2-3 0,-10 1 0 0,4-15-1 0,-3 18-4 15,1-19 2-15,4 0 2 0,-2 0 7 16,-2-2-1-16,3-2 4 0,-3-3 1 0,4-5-2 16,3-8-7-16,0 1-3 0,2-2 0 0,3-3 5 0,2-3 2 15,-4 9-3-15,4-9 4 0,0 0 4 16,0 0 3-16,0 0 1 0,9 13 9 0,-1-8 7 15,-1 0 2-15,5 3-2 0,1 0 11 0,0-1 1 16,2 5-3-16,-1-1 3 0,7 4 1 0,1 1-2 0,1-2 1 16,0-3-3-16,3 1-1 0,-2 1 1 0,2-3-2 15,2-2 0-15,-7-3-6 0,-3-3-4 16,8-1-12-16,-7-3-10 0,-2 0-17 0,1-2 0 16,6-7-12-16,-10 3-1 0,0-2-3 0,-2 0 2 0,0-5 6 15,-4 1 4-15,-2 1 1 0,1-3 6 0,-3 4 1 16,-2-1 7-16,-4 4 1 0,1-1 22 0,-2 2 6 15,-2 2-3-15,5 6 1 0,-7-7 1 0,2 4 6 16,5 3 13-16,-18 1 1 0,6 4 1 0,0 4 4 0,0-1-3 16,1 5-2-16,1 2-1 0,-7 8-2 0,5 1-5 15,3 0 6-15,1 3-1 0,1-1-4 0,2 0 0 16,-1-9-1-16,8 6-6 0,2-8 5 0,1 0-2 16,2-2-1-16,2-3-3 0,-2-2 4 0,1-4 2 15,1-1 4-15,-1-2 9 0,7-6 13 0,-3 0 3 16,0-2 8-16,-1-4-2 0,1-3 2 0,2-8 0 15,-2-2-6-15,-1-4-2 0,1 0-5 0,-6 1 0 16,-3 0-2-16,2 1-8 0,1 1-1 0,0 2-4 16,-3 7 2-16,0 2-4 0,-1-1 2 0,0 7-4 15,0-1-2-15,0 2-5 0,1 3 0 0,-3 4-4 16,0 0-1-16,0 0 3 0,0 0-3 0,0 0 0 16,8 14 1-16,-2 0 0 0,-2 3-4 0,1 1 0 15,0-2-5-15,5 6-1 0,-3-7 4 0,3 1-5 16,-3-4 5-16,0-3-5 0,5-1 0 0,-1-1-1 15,3-4 6-15,-5-3-3 0,-1-3 7 0,6-2-7 0,-1-5 6 16,5-7-2-16,-7 2 9 0,3-8 0 0,1-3 2 16,-5-1-2-16,5-17 4 0,-6 5-4 15,-5 9 3-15,1-17 0 0,-3-2-3 0,-4-7 0 16,2 8 2-16,0-1-5 0,-3 3 0 0,1 4-1 0,0 16 0 16,4 3 7-16,-2 7 13 0,-1 1 3 0,0 4 6 15,1 3 6-15,0 1-7 0,0 7-7 0,0 0 1 16,0 0-5-16,0 0 0 0,0 0-3 0,-8 31-5 15,10-6-1-15,0 3 2 0,3 14-2 0,3 7-3 16,2 1-1-16,0 0 7 0,2 1-6 0,-3-3-2 16,2-2-17-16,0 2-11 0,5-3-21 0,-7-4-14 15,-5-13-6-15,1-1-16 0,0-1-14 0,-3-11-10 16,-2 10-18-16,-2-11-15 0,-1-3-23 0,1-3-10 16,-5-4-21-16,2-2 4 0,5-2-25 0,-15-2-111 15,2-5-344-15,-1-2 152 0</inkml:trace>
  <inkml:trace contextRef="#ctx0" brushRef="#br0" timeOffset="17026.0189">25113 12431 31 0,'7'-6'130'0,"4"-3"7"0,0 1 0 0,5 3 4 15,0-4-8-15,11-1 5 0,0-1-6 0,0-1 1 16,2-1 3-16,-2 1-2 0,15-6 0 0,-13 6-1 16,-4 3 0-16,0-5-12 0,-2-1-7 0,-10 5-1 15,0 0-10-15,-1 2 1 0,-5 1-6 0,-3 2-2 16,0-2 0-16,-1 5-7 0,-3 2-3 0,5-5-7 15,-5 5-9-15,0 0-4 0,5-6 0 0,-5 6-13 16,0 0-6-16,0 0-9 0,0 0 1 0,8 14-5 16,-4 2 0-16,-4 0-10 0,2 8 2 15,3 1-1-15,0-2-7 0,-2 1 1 0,1-1-4 0,2 1 0 16,-1 0-2-16,1-4 0 0,-3-1-15 0,0-3-18 16,1-1-15-16,0-1-28 0,-2-1-32 0,1-5-38 0,1 0-38 15,-2-4-32-15,-2-4-51 0,0 0-166 16,0 0-455-16,0 0 201 0</inkml:trace>
  <inkml:trace contextRef="#ctx0" brushRef="#br0" timeOffset="17174.9686">25482 12050 104 0,'0'0'304'0,"-2"-10"-20"0,2 10-25 15,-3-5-30-15,3 5-18 0,0 0-25 0,0 0-17 16,0 0-21-16,0 0-39 0,0 0-51 0,0 0-57 15,0 30-62-15,2-22-63 0,-2 4-190 0,1 1-338 16,0 0 150-16</inkml:trace>
  <inkml:trace contextRef="#ctx0" brushRef="#br0" timeOffset="18327.3618">25837 12146 90 0,'-5'-3'237'0,"5"3"-16"15,0 0-22-15,-6-3-16 0,6 3-8 0,0 0-9 16,0 0-10-16,-6 22-10 0,5-9-8 0,6 14-8 15,-1-1-7-15,0 2-7 0,3 12-11 0,-1-14-13 16,1 0-4-16,0 0-9 0,0-2-9 0,2 0-4 16,-5-2 3-16,0-6-8 0,2-1 4 0,-4-3-2 15,0-2-6-15,-2-3-5 0,2-3-1 0,-2-4 3 16,0 0 8-16,2 7-9 0,-2-7-5 16,0 0-4-16,11-24-5 0,-8 9-1 0,6-8-4 0,-2-5-5 15,2-12 2-15,-1 15-10 0,-3-3-3 0,2-1-3 0,0 2-10 16,-1 2-6-16,-2 7-4 0,2 4-2 15,-2-1 0-15,-2 6 5 0,0 3-5 0,0 2-4 16,-2 4 0-16,0 0-1 0,0 0 2 0,0 0 1 16,18 23 1-16,-11-7 4 0,0 9 1 0,2 1-2 0,1 0 0 15,0-2 1-15,1-4-3 0,1 5-4 0,-1-10-3 16,2 6-6-16,7-3 2 0,-7-9-2 16,1-1-4-16,-1 0-6 0,4-3 0 0,-2-4-6 15,-1-2 6-15,3-4 5 0,8-4-1 0,-9-3 5 16,-2 0 4-16,6-7-3 0,-5 0 3 0,1-5 1 0,-3-1 2 15,-6-3-1-15,1 4 0 0,-2-1 5 0,-4-3 2 16,-4 11 7-16,0 0 2 0,-2 0 5 0,-4 4 9 16,2 4 6-16,-1 3-7 0,0 1-1 0,-1 1-1 15,-2 3 1-15,-1 2-3 0,-3 7 0 0,1 1-1 16,2 3 1-16,-1 2-6 0,-1 10 3 0,5 4-1 16,0-2-2-16,4-3-1 0,2 3-11 0,0 0-9 15,6-3-4-15,-2-6 4 0,3-2-3 0,2-1-1 16,-3-3 6-16,0-1-1 0,8-3 2 0,-1-5 9 15,-2-3-6-15,4-3 10 0,-3-1 13 0,1-8 13 16,-1 0 6-16,2-10 9 0,-1 1-1 0,0-2 0 16,-3-1-3-16,2 0 1 0,-1 2 0 0,-5 8-5 0,6-8 1 15,-6 10-5-15,1-1 1 0,1 7-4 0,-1-2-4 16,-2 4-3-16,1 1-3 0,-4 4-2 0,0 0-2 16,0 0 0-16,15 14-3 0,-8 9 4 0,0 2-6 15,2 18-1-15,-2-1 0 0,1-2 0 0,2 3 0 16,-6 4-5-16,1 2-5 0,-3 2-10 15,0 3-8-15,2 0-7 0,-8-3-5 0,-4-1-2 0,-1-6 0 16,-3-3 1-16,3-14 1 0,-2 2 6 0,-7-4-2 16,2-4 7-16,-4-6 3 0,-2-3 3 0,-1-2 3 15,7-8 3-15,-4-2 9 0,3-5 6 0,0-1 1 16,-10-12 6-16,3-2 3 0,-6-15-2 0,15 11 2 16,2-3-2-16,3-2 3 0,1-13-1 0,5 13 2 15,6 0-2-15,1-16-1 0,1 17 0 0,4 2-1 16,4 0-4-16,-3 1-1 0,18-11-4 0,-12 14-3 15,13-11-4-15,5 3 1 0,1 3-1 0,-9 9-1 16,12-4 1-16,2-1-18 0,-17 13-38 0,-6 5-53 16,1-1-60-16,-4 0-37 0,-5 3-232 0,-1 4-481 15,3-1 213-15</inkml:trace>
  <inkml:trace contextRef="#ctx0" brushRef="#br0" timeOffset="19290.8843">26993 11825 95 0,'-9'-14'228'0,"-2"-1"-11"0,-3 4-8 16,1 1-13-16,0 2-15 0,-1 2-17 0,1 2-13 15,-1 2-14-15,3 3-14 0,-5 1-8 0,1 5-3 16,1 0-8-16,-1 4-8 0,1 2-6 15,3 2-4-15,0 9-8 0,1 2-2 0,4-3-12 0,-1 3-7 16,1 3-5-16,8 0-3 0,0-1-7 0,2-1-3 16,3 0-3-16,3-3-4 0,0-1-1 15,9-2-6-15,0-3-7 0,6-3-5 0,-2-3-3 0,2-3 1 16,-1-1-4-16,-4-5 0 0,-1-3 4 0,9 0-5 16,-8-1 2-16,-1-2-2 0,-2-2 0 0,1 1-4 15,-4 2 4-15,4-1-5 0,-9 3-1 0,3-1 0 16,3 4-3-16,-9 0-4 0,2 6 4 0,-2 2-5 15,-1 0 2-15,-5 3-7 0,0 3 1 0,-7 5-1 16,-2 2 1-16,2-2 2 0,-2-7-4 0,-5 5 1 16,5-7 5-16,-1 0 2 0,-2 1 3 0,1-4-6 15,0-2 4-15,-5 0-2 0,3-2 6 0,-1-3-2 16,-2-1 0-16,0-4 3 0,-1-2 1 0,-1-4-5 16,2 0 10-16,-2-3-6 0,3-7 0 0,-4-5-17 0,5 4-17 15,1-3-22-15,0 1-15 0,6 5-13 16,4 3-26-16,-3-2-10 0,2-1-21 0,6 3-15 0,-2 3-17 15,2 2-141-15,2-2-339 0,-1 1 151 0</inkml:trace>
  <inkml:trace contextRef="#ctx0" brushRef="#br0" timeOffset="19854.1869">27254 12135 52 0,'6'1'255'16,"-6"-1"-10"-16,0 0-4 0,0 0-20 0,0 0-17 15,13-1-18-15,-13 1-19 0,10-2-17 0,-5 0-12 16,3-1-17-16,-3-2-11 0,4-1-4 0,-4 0-13 16,3-1-10-16,-3-1-9 0,2 1-9 0,-2-1-7 0,-1-3-5 15,0 3-5-15,-2 1-4 0,-1-1-8 16,-1 8-4-16,-3-10-2 0,3 10-6 0,-4-11 0 15,-2 8-7-15,6 3 0 0,-17-3-5 0,8 4 0 0,-2 1 3 16,-2 1-6-16,0 4-3 0,-2 1-3 0,3 2 0 16,0 0-3-16,3 4-4 0,-2-3-2 0,-1 2 1 15,4 1 3-15,-1 2-4 0,7 0 2 0,-3 7-5 16,7-8 0-16,-1 0 2 0,3-2 1 0,0 1 2 16,3 0 4-16,3-1 1 0,2-4 6 0,2-2 2 15,0 0 9-15,0-1 3 0,3-2 3 0,-2-2-6 16,5-2-3-16,-4-2 0 0,2 0 0 0,0-1-3 15,-2-1 4-15,0 0-4 0,-3-3-3 0,3-1-1 16,-7-5-4-16,0 0-2 0,-3 1-8 16,-2-3-10-16,0 0-6 0,-4-1-4 0,-5-1-4 0,0 1 2 15,-4-6 0-15,3 8 8 0,-1-1-4 0,-2-1 2 16,0 3 3-16,2 3 3 0,-4 0-1 0,6 4 0 16,1 3-9-16,2-2-13 0,2 5-9 0,0 0-17 15,-4-7-2-15,4 7 3 0,0 0 4 0,0 0 11 0,0 0-2 16,28 4 9-16,-14 3 4 0,4-1 4 15,5 5 3-15,3-3 3 0,3 2-3 0,-4 1 8 0,0 2 7 16,2 0-4-16,-2 2-4 0,-1 0-6 0,-6 1-12 16,-4-4-8-16,-3-1-7 0,-2 3-12 0,-2-3-13 15,-2-3-3-15,-3-2-11 0,0 3-17 0,0-5-25 16,-2-4-78-16,0 0-232 0,0 0 104 0</inkml:trace>
  <inkml:trace contextRef="#ctx0" brushRef="#br0" timeOffset="20135.6371">27699 12019 78 0,'0'0'201'16,"0"0"-13"-16,-5-5-2 0,5 5 8 0,0 0 1 15,0 0 7-15,0 0-17 0,14 23-12 0,-8-14-10 16,5 3-5-16,3 0-5 0,0-2-13 0,6 5-7 16,1 2-13-16,-6-6-5 0,-2-3-12 0,3 2-9 0,0 2-10 15,2-5-8-15,-5 1-9 0,-4-4-2 16,4 2-9-16,0-2-2 0,-5-4-7 0,1-1-3 15,0-5-5-15,4 1 0 0,-6-1-7 0,4-7 2 16,0-1-7-16,-2-10-4 0,0-1-1 0,-1-2-1 0,0 2-6 16,-5-5 1-16,0 2 0 0,0 2-6 0,-1 9 0 15,-2 0 1-15,2 1-6 0,-2 2-8 16,-4 1-10-16,1 6-18 0,1 2-28 0,2 5-33 0,-8-5-27 16,8 5-39-16,-17 0-47 0,17 0-25 0,-15 8-27 15,4 0-148-15,4 1-438 0,3-1 193 0</inkml:trace>
  <inkml:trace contextRef="#ctx0" brushRef="#br0" timeOffset="20347.9627">28157 11833 27 0,'4'-6'253'0,"-4"6"-15"15,0 0-8-15,0 0-10 0,0 0-7 0,16 13-13 0,-10-3-17 16,3 6-17-16,-1-1-16 0,-1 1-15 15,1 6-13-15,-1 0-13 0,2 1-7 0,-3-8-14 16,2 8-9-16,-2-7-12 0,3-1-17 0,-4-1-20 16,2-1-30-16,-3 1-30 0,1-5-35 0,-2-3-34 0,1-2-40 15,-4-4-14-15,0 0-16 0,0 0-166 16,0 0-362-16,0 0 160 0</inkml:trace>
  <inkml:trace contextRef="#ctx0" brushRef="#br0" timeOffset="20526.0178">28031 11676 42 0,'0'0'189'0,"0"0"-20"0,0 0-10 0,11 24-23 0,0-11-10 16,2-1-24-16,6 6-34 0,1 1-39 0,0 2-28 15,14 7-20-15,-13-12-18 0,5 0-14 0,1 0-7 16,12 3-85-16,-12-9-155 0,0 0 69 0</inkml:trace>
  <inkml:trace contextRef="#ctx0" brushRef="#br0" timeOffset="20871.758">28592 11780 180 0,'-4'-14'191'16,"3"4"0"-16,-6 1 4 0,-1 2-6 0,-5 0-3 16,1 3-5-16,-5 0-10 0,-1 6-3 0,-1 3-11 15,-8 6-10-15,1 6-9 0,3-1-2 0,-10 14-7 16,14-6 0-16,0 0-4 0,-1 12-8 0,8-10-9 0,6 0-10 15,5-3-8-15,3 3-10 0,8-3-4 0,4-3-7 16,5-4-12-16,5 0-12 0,2-6-22 16,5-1-23-16,15-6-17 0,-16 0-23 0,16-8-4 0,-15-2 1 15,10-7 11-15,-15 3-3 0,-3-3 1 0,0-5 6 16,-8-1 13-16,-4-2 1 0,-4-1 9 0,-5-6-2 16,-4 0 10-16,0 0 0 0,-9-10 0 0,0 13 6 15,1 1 3-15,-1 3 10 0,3 12 1 0,0-2-5 16,3 4-3-16,-3 3 0 0,3 5 0 0,5 0-5 15,-15 7 2-15,8 3-2 0,0 4 2 0,3 9-4 16,3 0-3-16,3 5 3 0,6-1-3 0,3 1-3 16,11 8-10-16,-9-14-9 0,8-1-23 0,2-2-10 15,1-1-16-15,3-3-18 0,0-6-9 0,2 1-20 16,-2-6-2-16,-1-1-2 0,-7-5-11 0,11-2-10 16,-2-4-34-16,-3-3-184 0,-9 1-385 0,-3-1 171 15</inkml:trace>
  <inkml:trace contextRef="#ctx0" brushRef="#br0" timeOffset="21627.7464">24092 11535 13 0,'-58'-2'170'0,"9"-1"4"0,-2 2 3 15,19 2 7-15,4-2-2 0,-3 1 3 0,3 0-6 0,1-2 2 16,10 0-6-16,7 2-5 0,-5-2-7 0,7 2-10 15,8 0-14-15,-8-1-15 0,8 1-12 0,0 0-9 16,0 0-10-16,0 0-6 0,52 7-13 0,1-4-7 16,7-5-4-16,8-5-6 0,12 2 3 0,8-1-14 15,10-2-7-15,9-3-2 0,11-2-3 0,12-6 0 16,13 4-7-16,10-6-2 0,8 6-6 0,15-2-1 16,8-3 4-16,13 8-3 0,4-3 0 0,5 4-7 15,9 1 2-15,1 1-8 0,-3-1 3 0,-8 4-1 16,-6-2 2-16,-14 1-1 0,-12-5 0 0,-20 5 4 15,-14 0-6-15,-23 2 2 0,-21 0-3 0,-18 0 3 16,-14 0-1-16,-19 0-5 0,-17 4 2 0,-12 1 1 0,-7-1 0 16,-3 1-5-16,-5 0-2 0,0 0 1 15,0 0-6-15,0 0-2 0,-57-1-8 0,25 3-11 16,-24-1-21-16,-2 4-15 0,-2 1-31 0,-6-2-30 0,1 1-37 16,-7 4-36-16,-6-2-35 0,-5-1-202 0,2 6-468 15,-7 0 208-15</inkml:trace>
  <inkml:trace contextRef="#ctx0" brushRef="#br0" timeOffset="22459.8654">23622 11544 95 0,'0'0'162'0,"-8"16"-13"0,9-4 0 15,4 4-6-15,2 11-17 0,9 12 6 0,-3 4-8 16,0-2-8-16,4 10-8 0,6 4-10 0,-1 1-5 16,-5 1-3-16,1 5-9 0,0-1 7 0,3 4-8 15,-3 2-3-15,-3 3-7 0,-3 1 1 0,-1-2-4 16,-1 0 1-16,0 0-4 0,0-2-4 0,-1-1-6 0,4-6-2 15,-3-4-5-15,4 1-3 0,-2 0-6 16,2-2 6-16,0-3-12 0,1-3 7 0,-2-2-8 16,-3-3 2-16,-4-16-2 0,6 11 9 15,-3-10-6-15,-4-4 8 0,2 0-3 0,-1-1 1 0,-4-10 2 16,0 1-3-16,1-2 0 0,0-5-2 0,1 1 5 0,0-4 1 16,0-1-5-16,0 2 5 0,2-3 2 0,2 1 0 15,-1-3 3-15,4 0-2 0,5-1 2 0,0-1-1 16,3-1 0-16,7-2 2 0,-2 0-5 0,6-3 0 15,2 1 8-15,-1-3-7 0,20 2-2 0,-2-4 0 16,3 3-1-16,2-3-5 0,7-2 3 0,4-3-8 16,11 1-7-16,7 2 4 0,4-4-7 0,9 1 3 15,14 1-7-15,3-2-2 0,7-5-1 0,9 4-1 16,7-1-1-16,4-2-13 0,5-2 8 0,1 6-9 16,0-1 1-16,3-3-10 0,-4 3 2 0,-5 2 3 15,-1-1 10-15,-11 4-6 0,-9-2-1 0,-11 5 5 16,-9-5-8-16,-5 4 2 0,-4 4-6 0,-7-7-8 0,-11 1 2 15,-5 3-5-15,-4-2-14 0,-3 2-6 16,-14-2-15-16,-12 7-20 0,-3-4-19 0,1 2-23 16,-8 2-35-16,-6-2-43 0,-2 0-47 0,2 1-60 0,-2-1-175 15,-8 2-517-15,-1-1 228 0</inkml:trace>
  <inkml:trace contextRef="#ctx0" brushRef="#br0" timeOffset="23227.3389">27948 11279 76 0,'-5'-3'219'0,"5"3"0"0,-9-6-7 0,9 6-9 16,-6-3-13-16,6 3-17 0,0 0-12 0,0 0-16 15,0 0-15-15,27-7-17 0,-7 6-6 0,9-3-13 0,19 4-6 16,-2 0-7-16,6-5-8 15,-2 2-11-15,5 0-1 0,4-4-8 0,4 3 1 0,-1 0-3 0,3 1-3 16,2 2-3-16,-3-2 0 0,-1-1-9 0,3 4 9 16,-1 2 3-16,-8 0 4 0,-4-2 6 0,-20 1-7 15,-2 4 10-15,-3 2-10 0,-10 0 0 0,-1-3-7 16,-4 4 1-16,1 2 0 0,-3 2 2 0,-4 4-5 16,3-4 4-16,-4 5-3 0,-1 6 0 0,1 1 7 15,-1 17-3-15,-4-17-5 0,1 16 3 0,-1 4-3 16,3-1 9-16,-4 0-9 0,2 2-2 0,0 7-2 15,-1 4-7-15,4-1 2 0,-2-2-4 0,1 1-6 16,0-1-1-16,2 0 0 0,-1-1 4 0,1-1-7 16,0 0 4-16,0 0-3 0,0-2-6 0,3-2 3 15,-4-7-1-15,-3-13 2 0,1 2-5 0,-2-2-3 16,3 14-3-16,-4-14 5 0,-1-3 3 0,-1 1 2 16,0-9 7-16,-2 2 3 0,-1-1 1 0,-3-1 7 15,0-1 6-15,-2-4-5 0,-3 1 1 0,0-1-1 0,-11 4 3 16,-1-2-1-16,0 0-9 0,-19 1-1 0,13-7 6 15,-24 4-3-15,6-1 8 0,-9-6-15 16,-6 0 4-16,-5 3-6 0,-10-3-3 0,-4 1 4 0,-8 0-3 16,-2 2-5-16,-4-3-3 0,-3 3-11 0,-2-4-33 15,3-1-62-15,6 2-52 0,7-3-62 0,-2-3-92 16,4-2-398-16,11-2-754 0,8-2 334 0</inkml:trace>
  <inkml:trace contextRef="#ctx0" brushRef="#br0" timeOffset="33239.539">15610 6830 27 0,'0'0'136'0,"0"0"5"0,0 0-9 0,0 0-5 0,33-31-6 16,-33 31-10-16,0 0 6 0,26-15-5 0,-26 15 2 16,0 0 1-16,0 0-6 0,25-15-3 0,-25 15 2 15,0 0-5-15,0 0 3 0,0 0 9 0,0 0-4 16,0 0 4-16,17-22 14 0,-17 22-2 0,0 0-9 16,0 0-11-16,0 0-3 0,0 0-4 0,0 0-6 15,-42-44-4-15,42 44-7 0,-35-13 1 0,35 13-6 16,-54-6-9-16,25 6-2 0,29 0-5 0,-61 6 1 15,29 1-10-15,1 3-9 0,3 3 1 0,-14 6-7 16,4 6 3-16,20-2-13 0,1-3 0 0,0 2-8 0,17-22 4 16,-22 47-8-16,17-22 3 0,5-25 1 0,5 68 1 15,3-43-2-15,6-1-7 0,3-2 1 0,4 2-5 16,2-3 0-16,14 7-13 0,-9-13 2 0,15 7-16 16,3-2 4-16,-16-9-6 0,11 8-5 0,-15-5 3 15,-1-1-3-15,-1 2 1 0,-3 1-1 0,-21-16 6 16,28 25-2-16,-28-25 3 0,19 27 2 15,-19-27 3-15,7 28 4 0,-7-28-5 0,0 0 5 0,0 0-2 16,-36 56 5-16,12-42 3 0,-1 1 0 0,0-5-1 16,25-10 3-16,-52 15 0 0,25-11 8 0,27-4-6 15,-39 1-10-15,39-1-17 0,0 0-36 0,-52-10-35 16,52 10-47-16,-30-20-52 0,30 20-44 0,-17-28-232 16,17 28-510-16,-6-31 226 0</inkml:trace>
  <inkml:trace contextRef="#ctx0" brushRef="#br0" timeOffset="33875.4372">15850 7060 188 0,'0'0'209'0,"0"0"-15"0,0 0-8 16,0 0-13-16,0 0-14 0,0 0-11 0,0 0-11 15,0 0-8-15,0 0-10 0,-1 54-7 0,1-54-9 16,0 0-8-16,0 0-7 0,21 24-3 0,-21-24 1 16,0 0-5-16,0 0 2 0,0 0 7 0,35 1-10 15,-35-1-1-15,0 0-6 0,0 0-8 0,38-31-7 16,-38 31-4-16,19-24-7 0,-19 24-4 0,9-25-6 15,-9 25-1-15,0 0-7 0,3-38-1 0,-3 38-1 16,0 0-6-16,0 0 0 0,0 0 0 0,0 0-6 16,0 0-3-16,0 0 2 0,-28-32-6 0,28 32 1 15,0 0-3-15,0 0 3 0,0 0-5 0,-59 43-1 16,59-43 1-16,-21 39-2 0,10-16 3 0,0 5-2 16,5 0 2-16,0 12 0 0,6-40-4 0,-2 50 2 15,2-50 2-15,2 34 0 0,-2-34 7 0,11 33 5 0,-11-33 5 16,19 26 14-16,-19-26 10 0,29 19 3 0,-29-19 12 15,37 6-2-15,-37-6-9 0,48-4 3 0,-48 4-6 16,53-17-5-16,-28 5-1 0,-1-5-6 16,-3-1-2-16,-3-3 4 0,-4-2-9 0,-14 23 3 0,20-43-9 15,-13 21-7-15,-7 22-2 0,-3-44 2 0,3 44-1 16,-13-49-4-16,13 49-4 0,-13-29-4 0,13 29 0 16,-15-20 3-16,15 20-7 0,0 0 3 0,-24-20-3 15,24 20-6-15,0 0-1 0,0 0 5 0,0 0-9 16,-36 0 5-16,36 0-7 0,0 0-4 0,0 0-5 15,0 0 2-15,0 0-1 0,0 0 2 0,0 0-1 16,-11 52 5-16,11-52 2 0,0 0-4 0,0 0 9 16,50 32 0-16,-50-32 0 0,31 15 0 0,-31-15 4 15,32 14 0-15,-32-14-13 0,25 15-20 0,-25-15-26 16,20 16-35-16,-20-16-27 0,0 0-27 0,0 0-36 16,0 0-27-16,0 0-42 0,0 0-182 0,0 0-476 15,0 0 210-15</inkml:trace>
  <inkml:trace contextRef="#ctx0" brushRef="#br0" timeOffset="34299.9581">16154 7070 69 0,'0'0'182'0,"0"0"-11"0,0 0-12 0,0 0-8 16,0 0-18-16,0 0-10 0,0 0-12 0,0 0-6 15,0 0 0-15,0 0-1 0,0 0-6 0,0 0-2 16,0 0 2-16,0 0-3 0,0 0-1 0,0 0 3 16,0 0-8-16,0 0-4 0,0 0-4 0,60-15-3 15,-60 15-1-15,43-14-1 0,-43 14 1 0,41-19 4 16,-23 12-2-16,-18 7-10 0,33-17-5 0,-33 17-6 15,0 0-6-15,29-9-5 0,-29 9-5 0,0 0-6 0,0 0-1 16,0 0-4-16,0 0-2 0,0 0-1 16,40 27-1-16,-40-27 3 0,11 26-7 0,-11-26-5 15,10 28 3-15,-10-28-7 0,8 30-1 0,-8-30 0 0,13 31 1 16,-13-31 1-16,13 48-2 0,-6-25-5 0,-7-23 4 16,13 37 0-16,-13-37-2 0,6 28-1 0,-6-28 0 15,0 0-2-15,7 33-4 0,-7-33-14 16,0 0-16-16,0 0-15 0,0 0-6 0,0 0-28 0,0 0-37 15,0 0-56-15,0 0-49 0,0 0-244 0,0 0-501 16,0 0 221-16</inkml:trace>
  <inkml:trace contextRef="#ctx0" brushRef="#br0" timeOffset="34619.8716">16573 6969 244 0,'0'0'291'0,"0"0"-11"16,0 0-26-16,0 0-18 0,0 0-27 0,0 0-17 16,0 0-19-16,0 0-14 0,0 0-10 0,0 0-11 15,0 0-5-15,50 51-11 0,-35-28-13 0,0-2-8 16,-15-21-11-16,34 42-5 0,-19-21-9 0,2-2-3 16,-3 1-11-16,-14-20-7 0,20 31-3 0,-20-31-4 15,21 23-9-15,-21-23-5 0,13 18 2 0,-13-18 0 16,0 0 21-16,0 0 19 0,0 0-2 0,0 0-6 15,0 0 0-15,0 0-10 0,0 0-2 0,31-67 0 0,-31 67-8 16,-3-57-12-16,-1 28 19 0,-5-15-27 0,1 15 1 16,8 29-5-16,-13-50-11 0,13 50-10 0,-14-30-16 15,14 30-12-15,-12-25-18 0,12 25-19 0,0 0-28 16,0 0-38-16,-13-21-51 0,13 21-56 0,0 0-39 16,0 0-256-16,0 0-573 0,0 0 253 0</inkml:trace>
  <inkml:trace contextRef="#ctx0" brushRef="#br0" timeOffset="34835.4903">16940 6827 98 0,'0'0'239'0,"0"0"-16"0,0 0-6 16,0 0 11-16,0 0-14 0,12 69-9 0,-4-46-13 0,-8-23-14 15,8 51-10-15,-3-25-15 0,-5-26-13 0,4 53-12 16,-1-24-12-16,-3-29-3 0,6 51-20 15,-6-51-8-15,8 39-9 0,-8-39-6 0,5 31-9 16,-5-31-24-16,0 0-28 0,2 29-29 0,-2-29-23 0,0 0-32 16,0 0-38-16,0 0-52 0,0 0-40 0,0 0-199 15,0 0-438-15,0 0 195 0</inkml:trace>
  <inkml:trace contextRef="#ctx0" brushRef="#br0" timeOffset="34977.419">16843 6772 152 0,'0'0'188'0,"0"0"-5"0,0 0-22 0,0 0-17 0,0 0-16 16,0 0-12-16,0 0-9 0,0 0-10 0,0 0-16 16,0 0-14-16,0 0-27 0,0 0-20 0,0 0-20 15,48 81-31-15,-28-62-21 0,-1 1-22 0,-1-2-23 16,2 0-108-16,-20-18-223 0,34 27 99 0</inkml:trace>
  <inkml:trace contextRef="#ctx0" brushRef="#br0" timeOffset="35309.8874">17298 6863 172 0,'0'0'239'0,"7"-41"3"0,-7 41 0 16,0 0-7-16,0 0-13 0,0 0-20 0,0 0-16 0,0 0-22 15,0 0-10-15,0 0-14 0,0 0-10 16,0 0-14-16,0 0-5 0,-93 59-10 0,77-36-7 16,-1 17-8-16,2 0-9 0,6-13-6 0,3-1-11 0,6-26 3 15,-5 53-12-15,5-53-4 0,5 49-5 0,-5-49-3 16,8 30-5-16,-8-30 0 0,22 21-5 0,-22-21-10 15,31 9-5-15,-31-9-4 0,56-13-2 0,-56 13-10 16,68-33-1-16,-42 15-3 0,6-12 2 0,-14 8 2 16,1-2 0-16,-7 1-2 0,-1-2 0 0,-4-4 4 15,-7 29 3-15,0-55-1 0,0 55 9 0,-7-30-2 16,7 30 2-16,0 0-5 0,-21-29 3 0,21 29-5 16,0 0 2-16,0 0 0 0,0 0-1 0,0 0 1 15,-58 42 1-15,58-42-2 0,-13 40 0 0,13-40-2 16,-4 39-8-16,4-39-19 0,4 42-30 0,-4-42-36 15,12 28-37-15,-12-28-35 0,25 19-32 0,-25-19-14 16,45 10-23-16,-45-10-171 0,47 1-435 0,-47-1 192 16</inkml:trace>
  <inkml:trace contextRef="#ctx0" brushRef="#br0" timeOffset="36627.6508">17806 6378 219 0,'0'0'272'0,"0"0"-10"16,0 0-12-16,0 0-24 0,0 0-25 0,0 0-15 15,0 0-28-15,0 0-11 0,0 0-15 0,0 0-9 16,0 0-11-16,42 77-5 0,-30-35-12 0,-3 3-4 0,-5 0-13 15,5 4-10-15,-4-3-3 0,-3 2-5 16,3-1-6-16,-1 3 2 0,2-4-6 0,-2-5-5 16,1-17-10-16,-5-24 2 0,8 52-9 0,-5-28 0 0,-3-24-3 15,0 0 0-15,6 37-7 0,-6-37 0 0,0 0 3 16,0 0-3-16,0 0 1 0,0 0-1 16,0 0-6-16,0 0 4 0,0 0-2 0,0 0-8 0,-35-82 1 15,20 35 1-15,4 5-4 0,-3-4 4 0,3 0-7 16,1-3 1-16,1 2-4 0,6 4 0 15,0-2 2-15,5 19-3 0,-1-17 6 0,-1 43-6 0,9-45 3 16,-9 45 0-16,14-38-3 0,-3 23-1 0,-11 15 4 16,21-23-3-16,-21 23 1 0,29-15 4 0,-29 15-6 15,0 0 7-15,43 2 0 0,-43-2-3 0,0 0 3 16,38 45-1-16,-27-21 1 0,0 3-3 0,-11-27-3 16,2 68 0-16,-3-39-5 0,-6 13 2 0,-2-14-4 15,-2-2 1-15,-10 12 1 0,8-16 0 0,-1-1-1 16,0 1 0-16,14-22 1 0,-24 28 2 0,24-28 4 15,-22 13-1-15,22-13 1 0,0 0 0 0,0 0 1 16,0 0-2-16,0 0 3 0,0 0-2 0,0 0-1 16,0 0 0-16,0 0 2 0,0 0 3 0,0 0 3 0,0 0 1 15,0 0-1-15,0 0 3 0,0 0 2 0,0 0 4 16,0 0 0-16,0 0 2 0,0 0 4 16,0 0-3-16,0 0 6 0,0 0 5 0,61 49-6 0,-47-36 2 15,7 4-2-15,-21-17-2 0,35 26-3 0,-15-13-4 16,-20-13 3-16,32 15-1 0,-32-15 6 0,37 7-8 15,-37-7-2-15,0 0-6 0,47-9-4 16,-47 9 0-16,29-18 1 0,-29 18-4 0,22-23 1 0,-22 23-7 16,14-37 2-16,-9 14-5 0,-5 23-6 0,3-34 5 15,-3 34 2-15,0 0 0 0,-7-44 2 0,7 44-2 16,0 0 0-16,0 0 0 0,-20-27 1 0,20 27-2 16,0 0-1-16,0 0 3 0,0 0 4 0,0 0 3 15,0 0-2-15,-66 47 2 0,55-25 1 0,11-22-1 16,-12 47-1-16,12-47-10 0,0 30-14 0,0-30-17 15,0 0-21-15,21 40-17 0,-21-40-15 0,26 16-3 16,-26-16-5-16,46 8-10 0,-46-8 0 0,74-13-17 16,-44 2-7-16,20-6-2 0,-8 3 12 0,1-5 11 15,-15 5 11-15,-1-2 16 0,10-9 9 0,-12 9 5 16,-4-2-3-16,-21 18 1 0,25-34 4 0,-25 34 12 16,11-30 25-16,-11 30 25 0,2-28 30 0,-2 28 13 15,0 0 16-15,-22-35 14 0,22 35 24 0,-26-14 19 0,26 14 12 16,0 0 3-16,-49-1-5 0,49 1-3 0,0 0 0 15,-56 26-1-15,38-11-5 0,0 5-11 16,4 2-6-16,14-22-3 0,-25 46-11 0,16-20-7 0,3-1-4 16,6-25-6-16,-3 41-7 0,3-41 0 0,0 0-9 15,8 49-2-15,-8-49-2 0,14 21-3 0,-14-21-5 16,0 0 3-16,22 17-4 0,-22-17-5 0,0 0-3 16,0 0 0-16,0 0-4 0,0 0 4 0,69-35-2 15,-69 35 3-15,21-28 5 0,-11 6 1 0,-10 22 2 16,23-35 0-16,-23 35-3 0,17-27 3 0,-17 27 7 15,14-19 0-15,-14 19-7 0,0 0-5 0,0 0 0 16,15-21-3-16,-15 21-6 0,0 0 1 0,0 0-1 16,0 0 2-16,0 0 1 0,0 0-9 0,25 58 5 15,-25-58-3-15,5 53-2 0,-3-24-2 0,-2-29 1 16,3 70 0-16,-3-41-2 0,1 12 1 0,-1-41 5 16,-4 58-12-16,0-29-9 0,4-29-4 0,-5 51 1 15,5-51 3-15,-7 32-7 0,7-32-5 0,-10 22-1 16,10-22 5-16,0 0-3 0,0 0 7 0,0 0-1 0,0 0-2 15,0 0 0-15,0 0 0 0,0 0-4 0,0 0-5 16,-42-74-7-16,42 33-4 0,0 41-5 0,6-71 5 16,0 43-9-16,5 1-1 0,2-15 4 0,-4 14 4 15,4 1 6-15,4-11 2 0,-1 0 5 0,-5 11 3 16,-4 3 10-16,-7 24 11 0,16-43 10 0,-16 43 5 16,9-34 13-16,-9 34 11 0,8-33 11 0,-8 33 18 15,6-26 4-15,-6 26 4 0,0 0 13 0,0 0 9 16,0 0-8-16,0 0-14 0,3-33-10 0,-3 33-4 15,0 0-7-15,0 0-6 0,0 0 9 0,0 0-21 16,0 0 1-16,0 0-9 0,13 110 4 0,-10-81-6 16,2 15 0-16,-1-2-1 0,-2-12 2 0,4-3-8 15,-6-27 5-15,9 54-5 0,-3-29-24 0,-6-25-14 16,11 32-32-16,-11-32-27 0,6 26-33 0,-6-26-39 16,0 0-35-16,0 0-52 0,0 0-47 0,0 0-276 15,0 0-606-15,0 0 269 0</inkml:trace>
  <inkml:trace contextRef="#ctx0" brushRef="#br0" timeOffset="36766.8313">18610 6423 88 0,'0'0'185'0,"0"0"-15"0,0 0-22 0,0 0-10 16,0 0-17-16,-46 36-33 0,46-36-41 0,0 0-44 15,14 63-39-15,-14-63-43 0,20 48-67 0,-10-26-158 16,5 0 70-16</inkml:trace>
  <inkml:trace contextRef="#ctx0" brushRef="#br0" timeOffset="37078.0542">18914 6648 253 0,'0'0'254'0,"-30"-39"-11"0,30 39-16 15,-25-20-20-15,25 20-22 0,0 0-10 0,-33-10-24 16,33 10-15-16,0 0-12 0,0 0-10 0,0 0-13 0,0 0-13 15,-53 26-7-15,53-26-12 0,0 0-13 0,0 0-12 16,3 39-8-16,-3-39-13 0,0 0-10 16,34 36-4-16,-34-36-6 0,34 25-11 0,-12-11-3 0,-22-14-6 15,46 26-3-15,-22-17-18 0,0 7-18 0,-2-2-7 16,-2 1 6-16,-20-15 0 16,31 31 11-16,-31-31 3 0,17 29 6 0,-17-29-1 0,-5 31 17 0,5-31 2 15,0 0 5-15,-36 45-1 0,22-34 6 0,14-11-1 16,-40 21 7-16,16-14 3 0,24-7 6 0,0 0-5 15,-49-3-2-15,49 3-13 0,-29-22-9 0,29 22-35 16,-27-42-33-16,19 19-24 0,8 23-43 0,-2-50-102 16,2 50-281-16,4-49 125 0</inkml:trace>
  <inkml:trace contextRef="#ctx0" brushRef="#br0" timeOffset="37507.4969">18992 6403 122 0,'0'0'240'0,"0"0"-10"0,0 0 0 16,0 0 3-16,0 0-2 0,0 0-11 16,0 0-12-16,42 54-15 0,-32-28-11 0,-2 2-10 15,1 0-20-15,0 0-11 0,8 12-13 0,-11-13-12 0,2 1-10 16,-8-28-11-16,20 53-11 0,-12-26-10 0,-3-2-4 16,-5-25-14-16,13 48-17 0,-13-48-16 15,8 33-27-15,-8-33-30 0,0 0-30 0,-5 37-31 16,5-37-38-16,0 0-30 0,0 0-24 0,0 0-15 0,0 0 2 15,0 0 3-15,0 0 4 0,0 0 16 0,0 0-106 16,-73-57 243-16,62 31-97 0,3 1 24 0,8 25 43 16,-9-52 36-16,7 25 20 0,2 27 17 0,3-41 16 15,-3 41 21-15,0 0 8 0,11-44 22 0,-11 44 9 16,0 0 7-16,17-24-2 0,-17 24 7 0,0 0 5 16,29-10 1-16,-29 10 3 0,0 0 0 0,0 0-3 15,59 18-6-15,-59-18-6 0,29 22-6 0,-29-22-7 16,31 32-3-16,-18-21-2 0,-13-11-4 0,28 33-3 15,-28-33-3-15,15 27-1 0,-15-27-6 0,0 0-2 0,9 27-2 16,-9-27-2-16,0 0 3 0,0 0 8 16,0 0-1-16,0 0-10 0,0 0 2 0,0 0-7 15,0 0-5-15,0 0-6 0,0 0-21 0,0 0-8 16,-9-113-19-16,9 86-31 0,0 27-17 0,7-56-17 0,-1 32-27 16,-6 24-32-16,9-40-40 0,-9 40-41 15,7-29-170-15,-7 29-427 0,0 0 189 0</inkml:trace>
  <inkml:trace contextRef="#ctx0" brushRef="#br0" timeOffset="37966.2406">19384 6425 3 0,'0'0'306'0,"0"0"13"0,0 0-9 0,0 0-11 16,-2 69-16-16,2-69-16 0,3 41-17 15,-3-41-16-15,7 43-14 0,-7-43-25 0,12 31-24 0,-12-31-11 16,18 31-24-16,-18-31-12 0,22 25-5 0,-22-25-13 15,28 17-8-15,-28-17-21 0,29 6-10 0,-29-6-22 16,0 0-8-16,48-10-6 0,-48 10-8 0,27-21-2 16,-27 21 7-16,18-30-10 0,-18 30-8 0,15-42 1 15,-11 18 1-15,-4 24-3 0,4-50-5 0,-4 50 1 16,-2-33 4-16,2 33 4 0,0 0 6 0,0 0 7 0,-4-37 2 16,4 37-13-16,0 0 0 0,0 0-1 0,0 0 6 15,0 0-5-15,0 0 0 0,0 0 5 16,0 0 13-16,0 0-13 0,0 0 5 0,-2 109-5 15,2-109 4-15,7 53-3 0,-3-23-1 0,4 13-4 0,-2-16 0 16,1 17-3-16,1 0 7 0,3-1-4 16,2 0-1-16,-4-5-14 0,0-9-4 0,-2 1-10 0,-4-1-18 15,-2 14-5-15,-1-43-3 0,-4 51-1 0,-6-26 8 16,10-25-3-16,-26 33 2 0,8-16 10 0,18-17 0 16,-31 18 2-16,31-18 4 0,-32 4 4 0,32-4 6 15,0 0 0-15,-52-19 0 0,39-3 2 0,13 22-6 16,-14-50 5-16,17 10 0 0,-3 40-2 0,20-68 2 15,-8 40-5-15,9-7 3 0,4 0 1 0,-4 11-11 16,-4 1-8-16,1 1-13 0,2 1-10 0,0 3-15 0,-20 18-18 16,31-32-36-16,-31 32-45 0,22-22-43 15,-22 22-58-15,14-20-235 0,-14 20-540 0,0 0 240 16</inkml:trace>
  <inkml:trace contextRef="#ctx0" brushRef="#br0" timeOffset="38743.8303">14533 6410 137 0,'0'0'183'0,"0"0"-10"0,0 0-20 0,0 0-9 16,0 0-12-16,0 0-11 0,0 0-3 0,0 0 2 0,0 0 4 16,0 0 2-16,78-3-9 0,-24 5-4 0,4-7-6 15,9 1-2-15,12-2-7 0,10-7-9 0,15-1-3 16,15-9-5-16,13 4-6 0,18-4-6 16,13 3-6-16,12-3-8 0,10 3-3 0,8 0-4 0,8 2-9 15,7 4 3-15,-1-2-7 0,4 2 0 0,3-1-9 16,-19 1-2-16,2-1 2 0,-10 1 3 0,-10-1 2 15,-14 3 8-15,-13 0 1 0,-16 5-1 0,-17-5 0 16,-13 2-4-16,-16 5-4 0,-13-1-3 0,-13 5-6 16,-17-1-1-16,-22 4-7 0,-23-2-10 0,0 0-9 15,0 0-15-15,0 0-5 0,0 0-8 0,0 0-19 16,0 0-21-16,0 0-32 0,0 0-54 0,0 0-42 16,-122 35-236-16,73-27-471 0,-4 0 209 0</inkml:trace>
  <inkml:trace contextRef="#ctx0" brushRef="#br0" timeOffset="39550.6196">14631 6441 16 0,'0'0'121'0,"0"0"2"0,0 0 5 16,0 0 4-16,0 0-3 0,9 85 7 0,1-43-1 16,0 4-3-16,1 2-3 0,5 10-4 0,2 6-8 15,1 12-9-15,-1 2-9 0,-1 3-8 0,3 9-11 16,-5 0-6-16,-2-1-9 0,0 1-4 0,1-6-8 15,-2 4-2-15,-1-6-2 0,3-7-4 0,-6-3-2 16,-2-6-5-16,6-5-4 0,-3-9-3 0,-1-1 0 16,0-8-1-16,0-2 1 0,-5-17-1 0,-3-24 1 0,4 43-4 15,-4-43-3-15,4 23-3 0,-4-23 2 16,0 0 2-16,0 0-1 0,0 0 11 0,0 0 8 16,9 32 7-16,-9-32 3 0,0 0 6 0,0 0-1 15,0 0 0-15,0 0 3 0,0 0-9 0,0 0-1 0,0 0-4 16,0 0-2-16,0 0-2 0,0 0-1 0,43-2-5 15,-43 2 3-15,0 0-7 0,71-23 7 16,-22 8 4-16,1 1 8 0,10-2 6 0,5-4 0 0,12 0-4 16,10 0-3-16,12-1 0 0,5-1-6 0,11-5-11 15,11 3 8-15,7 0-7 0,12 3 1 0,13-4-3 16,6 6-13-16,10 2 4 0,-1-3-1 16,9 2 6-16,6-1-16 0,-14 0-3 0,-1 5 3 15,-11-6-2-15,-7 2-2 0,-14 1-11 0,-11 4-3 0,-21 1-27 16,-5 3-13-16,-14-2-11 0,-12-1-26 0,-15 1-30 15,-13 0-38-15,-5-1-51 0,-18-1-66 0,-11 6-280 16,-16 7-594-16,20-21 263 0</inkml:trace>
  <inkml:trace contextRef="#ctx0" brushRef="#br0" timeOffset="40353.4755">18571 6054 27 0,'0'0'211'15,"0"0"-8"-15,0 0-8 0,0 0-9 0,-40-12-14 16,40 12-4-16,0 0-7 0,0 0-10 0,0 0-1 16,0 0-10-16,0 0-8 0,0 0-10 0,0 0-9 15,0 0-13-15,0 0-9 0,0 0-3 0,0 0-11 16,0 0-8-16,77-37-4 0,-32 33-5 0,3-5-6 0,7 4-4 16,-2-1-9-16,9-1 6 0,4 0-3 0,3 3-3 15,-3-3-4-15,6-1-1 0,0 2-3 16,-9-1 0-16,-1 7-2 0,-2 0 2 0,-3-3-8 0,-8 5 1 15,-18 0 0-15,-31-2-4 0,50 7-4 16,-50-7-3-16,36 9 3 0,-36-9 4 0,26 15-1 0,-26-15 6 16,22 24 5-16,-22-24 4 0,12 35 0 15,-12-35 4-15,6 45-3 0,-8-19 2 0,2-26 0 0,-2 73 1 16,-1-44-5-16,6 14 2 0,-5 0-2 0,2 1 2 16,4 4-4-16,-2-2-2 0,6 5 0 0,-8 1-6 15,3 1-2-15,5 3-3 0,-1 1 1 0,-2 5 0 16,2-2 0-16,1 1-6 0,-3-1 2 0,-1-3 3 15,5 1-1-15,0-2-7 0,-2-5 4 0,0-4-1 16,-2-1 4-16,-4-6-11 0,1 2 11 0,-1-14-6 16,-1-28 7-16,-2 59 6 0,-7-20-8 0,3-12 3 15,-5-2-1-15,-4-2-3 0,-1 2-4 0,-6-4 4 16,-1-2-1-16,-12 8 0 0,-3-2-3 0,10-8-4 16,-16-2 16-16,-1-2-21 0,0-2 12 0,-5-5-6 15,-6 0 11-15,-6-1 1 0,-3-1 19 0,-5 1 0 16,-11-6 10-16,-5 9 5 0,-1-5 5 0,-5 0-9 15,-1-1-2-15,0-1 1 0,9 4-8 0,6-1-2 0,9-3-8 16,12-1 1-16,10 4-5 0,22-6-1 0,25 2-22 16,0 0-17-16,-41 0-23 0,41 0-31 0,0 0-39 15,0 0-30-15,0 0-52 0,0 0-69 0,0 0-80 16,-3-39-335-16,3 39-727 0,0 0 322 0</inkml:trace>
  <inkml:trace contextRef="#ctx0" brushRef="#br0" timeOffset="49895.6931">25327 5824 73 0,'0'0'151'15,"0"0"-12"-15,0 0-7 0,-9-48-16 0,9 48-1 16,0 0-11-16,0 0-10 0,0 0-10 0,-9-24-6 16,9 24-14-16,0 0-3 0,0 0-7 0,0 0-1 15,0 0-8-15,0 0-4 0,0 0-8 0,0 0 2 16,0 0-7-16,0 0 6 0,0 0-10 0,-16-23-2 16,16 23 8-16,0 0 3 0,0 0 14 0,0 0-10 15,0 0 7-15,0 0 9 0,0 0 11 0,-7-37 7 16,7 37 7-16,0 0 5 0,0 0 1 0,0 0-4 0,-4-32 2 15,4 32 4-15,0 0-4 0,0 0-1 16,0 0-1-16,0 0-10 0,0 0-12 0,0 0-8 16,0 0-4-16,0 0-3 0,0 0-6 0,0 0-1 0,0 0-3 15,0 0-4-15,0 0-4 0,-7 106 0 0,7-62 1 16,4 0-5-16,-1-1-4 0,1 6 0 0,3 4-1 16,-3 4-3-16,-3 1 5 0,8 7-2 0,0 6 2 15,-5-1-2-15,1 2 6 0,2 0-5 0,-3-6 0 16,-2 1-3-16,7-3 0 0,-4-2 0 0,3 1 0 15,-4-6-1-15,4 1 0 0,-4-5 1 0,-4-4 3 16,5-1-9-16,1-5 1 0,-4-12-3 0,2 9 5 16,-3-9-6-16,-1-31 4 0,0 54-3 15,0-54 2-15,-1 38-5 0,1-38-1 0,0 0-6 0,0 33-6 16,0-33-9-16,0 0-2 0,0 0 2 0,0 0-13 16,0 0-19-16,0 0-15 0,0 0-20 0,0 0-30 15,0 0-25-15,0 0-45 0,0 0-34 0,0 0-212 16,0 0-468-16,0 0 207 0</inkml:trace>
  <inkml:trace contextRef="#ctx0" brushRef="#br0" timeOffset="50755.24">26115 9653 14 0,'0'0'214'0,"2"-52"1"16,-2 52-2-16,0 0-5 0,0 0-8 0,5-32-7 16,-5 32-3-16,0 0-21 0,0 0-15 0,0 0-18 15,0 0-14-15,0 0-13 0,0 0-1 0,0 0-5 0,0 0 2 16,0 0-5-16,25 84-1 0,-19-37-2 16,4 3-6-16,1 10 0 0,-5 8-6 0,3-1-5 15,1 10-13-15,1 1 3 0,7 8-2 0,-9 3-10 0,1-3-5 16,0 0-2-16,-3-4-9 0,3-2 0 0,-1-5-4 15,3-2-3-15,-3-8-2 0,-3-5-3 16,2-3-3-16,-4-4-7 0,1-9 3 0,-3-16-4 0,0 12-2 16,-2-19-2-16,-2-7 0 0,4 0-2 0,-2-6-10 15,0-2-5-15,0-6-4 0,0 0-13 0,-5 6-15 16,5-6-22-16,0 0-29 0,0 0-25 0,-16-12-31 16,8 3-37-16,-1-5-33 0,-3 0-45 0,-1 3-201 15,4-4-493-15,-7-3 218 0</inkml:trace>
  <inkml:trace contextRef="#ctx0" brushRef="#br0" timeOffset="51694.487">20022 6407 87 0,'0'0'203'0,"-56"4"-1"0,56-4-10 16,0 0-2-16,0 0-9 0,0 0-13 0,-40 3-17 16,40-3-14-16,0 0-11 0,0 0-9 0,0 0-15 15,0 0-7-15,0 0-5 0,0 0-1 0,0 0-1 16,0 0-3-16,0 0-6 0,0 0-12 0,154-7-2 15,-93-5-5-15,2 1-7 0,12-9-6 0,7-2-2 16,13-3-10-16,16-5-2 0,5 2-5 0,9-4 0 16,3-3 0-16,6 0 4 0,9 6-4 0,1-3-2 15,-3 3 1-15,-2 0 1 0,-12 1 6 0,-7 3 6 16,-9 1 6-16,-8-1 0 0,-16 6 0 0,-8 3-1 16,-13 2 0-16,-13 1-1 0,-23 8-2 0,-5 0-4 15,-25 5 1-15,0 0-5 0,0 0-1 0,28-9-12 16,-28 9-3-16,0 0 1 0,0 0-8 0,0 0-20 0,0 0-21 15,-111 38-25-15,66-23-35 0,1 4-44 0,0-2-37 16,-4 1-62-16,4-2-51 0,-1 2-151 16,5 0-470-16,-2 1 207 0</inkml:trace>
  <inkml:trace contextRef="#ctx0" brushRef="#br0" timeOffset="52411.9091">20155 6965 95 0,'0'0'198'0,"-27"-27"-4"0,27 27-1 15,0 0 2-15,-16-21-3 0,16 21-1 0,0 0-11 16,0 0-14-16,0 0-17 0,0 0-11 0,0 0-19 15,0 0-9-15,0 0-11 0,0 0-3 0,0 0-9 16,0 0-8-16,0 0-8 0,82 50-2 0,-43-20-7 16,0-3-3-16,4 2-4 0,1 0-5 0,1 3-6 15,3-1-3-15,4 3-3 0,4 2 6 0,4 0-4 16,5 1-3-16,2-2 0 0,4 7-1 0,7-1-2 16,-3 0 3-16,3 4-3 0,4-2 2 0,-2 4-2 15,-2 2-2-15,5 1 5 0,1-2 2 0,3 3-3 0,-2-3 3 16,2 3-10-16,-6-2 1 0,7 1 1 15,-2-1-3-15,-1-3 8 0,3 1-8 0,3-3 4 16,2 3-1-16,1-3 3 0,0 7-5 0,-8-6-2 16,4 4-1-16,-8 0-3 0,-4-1 1 0,-4-1-4 0,-7-2 0 15,-7 2-6-15,-1-5 5 0,-5 2-4 16,-6-5 0-16,-4-3 0 0,-6-1 0 0,-4-4-4 16,-3 1-8-16,-12-11 4 0,2-1-2 0,-3 0-6 0,-3-2-16 15,-15-18-28-15,23 22-25 0,-23-22-34 0,0 0-37 16,0 0-27-16,15 22-50 0,-15-22-48 0,0 0-245 15,0 0-551-15,0 0 244 0</inkml:trace>
  <inkml:trace contextRef="#ctx0" brushRef="#br0" timeOffset="53466.8821">19988 7415 149 0,'0'0'194'0,"0"0"-3"0,0 0-13 16,0 0-20-16,0 0-18 0,0 0-21 0,0 0 1 15,0 0-9-15,0 0-10 0,0 0 1 0,0 0-1 0,0 0-6 16,57 42-7-16,-43-18-5 0,8 13-3 0,-2 1-4 16,-5-12-3-16,9 19 1 0,0 2-7 15,-5 2 5-15,2-1-7 0,8 2-4 0,-4 2-3 0,6 3-1 16,-3 2 5-16,5-3-5 0,2 5-5 0,-3-2 3 15,1 3-4-15,3 1-5 0,0 2-5 0,0 2 2 16,-2 0-7-16,2-2-4 0,1 2 2 0,1 4-1 16,3-2-2-16,-1-3 1 0,0 3 1 0,4 0 1 15,3-2-3-15,1 2-1 0,0 1 5 0,2-1-4 16,1 1 8-16,3-3-10 0,-3 4 7 0,3-2 1 16,-1-1-4-16,1 1-8 0,3-4-1 0,-3-1 0 15,-2-3-1-15,-1 2 0 0,2 1-2 0,0-1 0 16,-5-2 2-16,-2-2-4 0,0 0 5 0,5 2-1 0,-5-2 4 15,0-4 6-15,1-2-7 0,0-1-5 16,-6 2 2-16,5-3 3 0,1-3 3 0,0 0 1 16,0 1-7-16,-1 1-3 0,1-1 7 0,-1-4-9 0,-4 2 5 15,-1 2 9-15,0-2 0 0,-2-4-11 0,0 1 1 16,-4 0 8-16,4 0-1 0,-6-5-4 0,-1 2 3 16,1-5 9-16,0-1-14 0,-12-10 1 0,-1-2 3 15,13 9-8-15,-1-1-1 0,-7-9 4 16,6 9 0-16,-9-8 1 0,0-5-4 0,-3 3-1 0,2 0 3 15,1 1-10-15,-3-3 8 0,2 1 0 0,-2-1 2 16,-6-5-4-16,0 1-2 0,1-2 1 0,-1 1-1 16,0 2 0-16,-3-5-5 0,1 1 3 0,-2-3-8 15,-2-2 7-15,-2 2-5 0,-1-3 12 0,-4-4-16 16,6 6 5-16,-6-6 6 0,6 4-10 0,-6-4 0 16,0 0-1-16,7 4 4 0,-7-4-1 0,0 0-4 15,0 0 6-15,0 0 2 0,0 0-10 0,7 1 6 0,-7-1-5 16,0 0 0-16,0 0-1 0,0 0 2 0,0 0-1 15,0 0-11-15,0 0 4 0,0 0-2 16,0 0-16-16,0 0-11 0,0 0-19 0,0 0-24 0,0 0-24 16,0 0-27-16,0 0-41 0,0 0-46 0,0 0-65 15,0 0-63-15,-20-15-239 0,14 9-629 0,0-2 279 16</inkml:trace>
  <inkml:trace contextRef="#ctx0" brushRef="#br0" timeOffset="57452.0181">16196 10574 151 0,'0'0'248'0,"0"0"-16"0,0 0-18 16,0 0-20-16,0 0-23 0,0 0-18 16,0 0-16-16,0 0-10 0,0 0-14 0,-9-2-8 15,12 25-8-15,-2 23 2 0,3 0-9 31,-4 4 2-31,2 6-3 0,1 5-8 0,-1-2-8 0,-5 3-3 0,1-1-9 0,4-4-3 0,-5-3-6 0,-1-3-3 0,2-1-7 16,-3-24-1-16,3 0-3 0,2 0 3 0,0-12-7 16,4 1-3-16,-2-7-2 0,1 2-1 15,0-4 5-15,-3-6 11 0,2 6 16 0,-2-6 0 0,0 0-10 16,9-16-7-16,-7 2-3 0,2-11-3 0,0-1 0 16,-2-21-7-16,1 1-1 0,-8-6-4 0,-3-5-7 15,2 1 0-15,-1-3-1 0,0 1-3 0,0-4-3 16,3 6 3-16,5 7-4 0,-5 4 3 0,6 21-5 0,-2 24 1 15,3-55-1-15,0 34-1 0,-3 21-1 16,5-33-5-16,-5 33 4 0,0 0 3 0,11-35-7 16,-11 35-6-16,0 0 8 0,23-20-3 0,-23 20-3 15,0 0 7-15,0 0-5 0,0 0 2 0,75 44-2 16,-45-12 1-16,0 2 0 0,-2 6 2 0,-1 3 2 16,-2-3-2-16,-3 0 2 0,-3 6-2 0,-2 0 0 15,-4-2 2-15,4 0 1 0,-6-5 0 0,1 0-1 0,-4-13-2 16,0 3-1-16,-1-1 1 0,-1 1-2 15,-2-6-3-15,2 2-7 0,-5-2-13 0,-2-8-22 16,-3-3-29-16,0 2-33 0,-2-6-36 0,-3 0-38 0,0-3-34 16,-3-5-31-16,-3 2-202 0,-4-4-485 0,-7-6 215 15</inkml:trace>
  <inkml:trace contextRef="#ctx0" brushRef="#br0" timeOffset="57610.8849">16212 11193 95 0,'0'0'205'0,"0"0"-3"15,0 0 9-15,0 0-4 0,0 0-12 0,0 0-10 16,0 0-12-16,35-1-8 0,-18-3-21 0,2-1-6 16,0 1-20-16,9-3-11 0,0-1-11 0,0-1-9 0,0 1-11 15,-2-2-3-15,0 2-35 0,-3-2-48 0,-5 2-62 16,8-6-64-16,-10 8-92 0,2-3-118 16,0 2-373-16,-3-1 166 0</inkml:trace>
  <inkml:trace contextRef="#ctx0" brushRef="#br0" timeOffset="58252.8019">16737 10586 123 0,'0'0'172'0,"0"0"-6"0,0 0-11 16,0 0-8-16,0 0-22 0,0 0-11 0,0 0-13 16,0 0-9-16,0 0-13 0,0 0-2 0,0 0-10 15,0 0 1-15,8 31 3 0,-1-6 6 0,0 15 0 16,1 2-2-16,-1 3-11 0,0-3-3 0,-2 3 5 16,-3-2-5-16,6-2-1 0,1 1-10 0,-5-16-6 15,1 3-2-15,0-5-2 0,-1 1-3 0,0-7-4 16,3-3-4-16,-5 0-4 0,1-4 2 0,0-2-6 15,-2-4 5-15,-1-5 27 0,2 8 29 0,-2-8 4 16,0 0-12-16,0 0-6 0,0 0-9 0,-8-33-3 16,-3 6-13-16,-4-17 2 0,-1 2-9 0,0 0-2 15,1-10-3-15,0 0 0 0,-1-1-10 0,6-4 0 16,1 2 4-16,3 9-9 0,8-1-1 16,-2 20-4-16,0 27 1 0,11-50-1 0,-3 28-4 0,-8 22 3 0,18-29-4 15,-18 29 1-15,25-23-3 0,-25 23-1 0,27-11-3 16,-27 11 5-16,0 0-2 0,0 0-1 0,71 32-2 15,-61-8 2-15,6-1-2 0,-7 4 2 0,-1 1 1 16,-3 14-2-16,-2-1 0 0,-5 1 2 0,0-13-1 16,-1 0 0-16,-6-2 0 0,-3-2 1 0,-1 0-1 15,2-2 2-15,-2-2-1 0,5-7-9 0,-1-3-20 16,4-1-23-16,-3-5-21 0,3-4-40 0,5-1-46 16,0 0-49-16,-12-12-51 0,7-1-162 15,5-1-451-15,-2-3 200 0</inkml:trace>
  <inkml:trace contextRef="#ctx0" brushRef="#br0" timeOffset="58547.3865">17079 10462 34 0,'0'0'261'0,"0"0"0"0,0 0-7 0,0 0-13 0,0 0-11 15,10-43-19-15,-10 43-25 0,0 0-22 0,0 0-10 16,0 0-19-16,0 0-12 0,0 0-10 0,0 0-11 16,0 0-6-16,23 83 0 0,-19-53-1 0,4 11-4 15,-2 1-16-15,1 3-7 0,3-6 1 0,1 2-9 16,1 0-6-16,-9-12-3 0,5 10 2 0,-3-12-11 16,1 1-5-16,0-3-9 0,-2 2 0 0,2-4-2 15,-3-5 1-15,0-3-5 0,1 0-4 0,-2-3-15 0,1-4-25 16,-2-5-18-16,-1-3-31 0,0 0-57 15,0 0-70-15,0 0-61 0,13-25-206 0,-8 9-504 16,3-7 223-16</inkml:trace>
  <inkml:trace contextRef="#ctx0" brushRef="#br0" timeOffset="59039.0318">17644 10431 15 0,'0'0'187'0,"0"0"7"0,7-49-3 0,-7 49-8 16,0 0-8-16,-1-39 0 0,1 39-3 0,0 0-12 15,0 0-6-15,-17-33-9 0,17 33-12 0,0 0-12 16,0 0-8-16,-41-3-12 0,41 3-7 0,0 0-11 15,-49 42-3-15,32-19-8 0,3 4-2 0,-5 11-11 16,6 5-2-16,4-2-4 0,0 1-7 0,5 7-7 16,7-8 2-16,1-12-8 0,3-2 0 0,5-1-4 0,7 12-8 15,-7-16 1-15,3-5 1 0,3 1-6 16,1-3-1-16,-1-7-1 0,8-2-2 0,-10-2-3 16,3-3 1-16,-2-4 0 0,6-5-4 0,-7-2 0 0,3-4 4 15,0-3-2-15,-3-6-1 0,-5 1-2 0,1 2 4 16,-3-5-4-16,-9 25 1 0,11-50-3 0,-11 50 2 15,5-40-3-15,-5 40-1 0,4-33 3 0,-4 33 1 16,0 0-5-16,3-28 5 0,-3 28-5 0,0 0 1 16,0 0-5-16,0 0 3 0,0 0-1 15,0 0 0-15,0 0 2 0,0 0-1 0,-9 66 0 0,11-37 2 16,-5 12 0-16,4-12 1 0,-1 0-1 0,4 13-1 16,-2-15 0-16,2 1 1 0,-1 2-3 0,3-4 4 15,-2 1-7-15,-2-10 0 0,3 6-13 0,-2-8-27 16,1-1-36-16,0-2-39 0,3-3-41 0,-3-5-38 15,1-1-246-15,-5-3-480 0,11 1 213 0</inkml:trace>
  <inkml:trace contextRef="#ctx0" brushRef="#br0" timeOffset="59620.6179">18033 10582 216 0,'0'0'222'0,"0"0"-19"16,0 0-14-16,-61-2-17 0,61 2-26 0,0 0-13 16,-37 25-9-16,25-13-13 0,3 1-8 0,-3 8-12 15,6-8-11-15,4 3-6 0,-3 1-4 0,2 1-8 16,2-3-3-16,0 2-9 0,5-2-1 0,2-2-9 16,-1-6-2-16,2 4-1 0,1-4-5 0,-1-2-2 0,1 1-2 15,3-5 13-15,-5-1 3 0,-6 0-3 0,19-8 7 16,-7 0-4-16,0-4-2 0,-4-3-3 15,1 3-3-15,0-3-5 0,-2-10-1 0,0 8-3 0,-7 17-2 16,0 0-3-16,18-49-1 0,-18 49-6 0,7-34 2 16,-7 34 3-16,0 0 13 0,6-27-5 0,-6 27-3 15,0 0-6-15,0 0-1 0,0 0-3 0,0 0-1 16,0 0 1-16,5 15-3 0,-5-15-2 0,1 32 1 16,4-5-1-16,3-4 3 0,-1 0-6 0,4-1 5 15,-3-7-6-15,0 2 0 0,7 2-3 0,-6-7 1 16,3-3 3-16,0-2-5 0,-3-3 1 0,-1-2 0 15,3-2 1-15,-1-1-2 0,-2-3 0 0,5-6 2 16,-3 0-2-16,-2-7 4 0,2-5 1 16,-1-4-3-16,-9 26-1 0,13-59 0 0,-8 16 3 0,-1-2 1 15,-4 2-3-15,1 1-1 0,-5-3-4 0,2 2 4 16,-2-7-4-16,-1 4 0 0,1-1 4 0,0 5-1 0,1 20-6 16,3 22 8-16,0 0 10 0,-3-37 3 0,3 37 8 15,0 0-1-15,0 0-6 0,0 0-6 16,0 0 4-16,0 0 2 0,0 0 0 0,0 0 0 0,11 124 2 15,-2-78-5-15,1-3 2 0,0 5-6 0,3-6 0 16,-3 4 0-16,0-5-2 0,0 0 2 0,3-1-4 16,-6-12 4-16,5 13-4 0,-6-17-5 0,0-1-2 15,0-6-23-15,-2-2-18 0,-2 0-20 0,0-1-31 16,-2-8-34-16,0-1-26 0,0-5-31 0,0 0-25 16,0 0-20-16,0 0-179 0,-28-17-440 0,17 6 195 15</inkml:trace>
  <inkml:trace contextRef="#ctx0" brushRef="#br0" timeOffset="59767.215">18066 10574 66 0,'0'0'117'0,"0"0"-7"16,0 0-9-16,6 30-7 0,-6-30-10 0,24 9-6 0,-7-5-16 16,-17-4 3-16,0 0-6 0,55 1-17 15,-55-1-18-15,46-7-21 0,-46 7-41 0,51-12-107 16,-26 4-157-16,-25 8 71 0</inkml:trace>
  <inkml:trace contextRef="#ctx0" brushRef="#br0" timeOffset="60563.8923">18522 10486 121 0,'0'0'247'15,"-39"66"-12"-15,39-66-8 0,0 0-15 0,0 0-11 16,-4 30-14-16,4-30-19 0,0 0-14 0,0 0-14 15,0 0-12-15,0 0-11 0,39 22-12 0,-39-22-5 16,0 0-13-16,0 0-3 0,0 0-12 0,0 0-3 16,62-34-6-16,-62 34-5 0,15-25-5 0,-15 25-4 15,12-30-2-15,-12 30-4 0,0 0-8 0,-7-55 1 16,7 55-3-16,-11-42-6 0,11 42-3 0,-15-29-3 0,15 29-3 16,-17-21 1-16,17 21-5 0,0 0 2 15,-22-14-5-15,22 14-2 0,0 0-2 0,0 0-2 16,0 0 2-16,-49 37-1 0,49-37 0 0,-20 46-2 0,13-20 1 15,7-26-1-15,-4 51-2 0,4-23 5 0,5-1-2 16,1-1-5-16,-1-11 4 0,4 7 4 0,-2-6-7 16,8 4-1-16,-5-9-1 0,2-1 1 0,2 0 0 15,-1-4 1-15,2-2-2 0,1-2-8 0,-1-1-12 16,-5-2-9-16,5-2-20 0,-3-3-21 0,0-3-22 16,0 2-26-16,-2-4-16 0,-10 11-13 0,0 0-4 15,29-49-2-15,-21 25-5 0,2-1 2 0,-10 25 15 16,13-47 0-16,-6 21 17 0,-7 26 10 0,12-45 14 15,-12 45 19-15,7-32 25 0,-7 32 28 0,5-27 33 0,-5 27-4 16,0 0 21-16,0 0 28 0,4-35 17 16,-4 35 29-16,0 0 11 0,0 0 6 0,0 0 2 15,0 0-1-15,0 0-6 0,0 0 2 0,0 0-1 0,0 0 0 16,0 0 4-16,0 0 3 0,0 0-6 0,0 0-4 16,0 0-4-16,0 0-2 0,0 0-9 15,0 0-8-15,-38 80-4 0,38-80-11 0,0 0-1 0,11 52-7 16,-11-52-9-16,13 32 0 0,-13-32-7 0,15 28-6 15,-15-28-6-15,15 20 0 0,-15-20-11 0,17 22 2 16,-17-22-3-16,0 0 0 0,0 0-1 0,0 0-1 16,33 6-11-16,-33-6-3 0,0 0-3 0,0 0-3 15,0 0 1-15,39-41 4 0,-39 41-1 16,12-37 1-16,-4 14 0 0,-8 23-4 0,9-32 3 0,-9 32-3 16,3-31-8-16,-3 31 10 0,0 0-1 0,0 0 5 15,3-37-2-15,-3 37-3 0,0 0 3 0,0 0-6 16,0 0 2-16,0 0-1 0,0 0 8 0,0 0-9 0,0 0 3 15,0 0 0-15,0 0-1 0,0 0 2 16,0 0-1-16,4 96-1 0,-4-96 3 0,14 24-3 0,-14-24 2 16,25 19-5-16,-25-19 2 0,35 10 6 0,-35-10-3 15,0 0 8-15,52-3-5 0,-52 3-3 16,0 0 3-16,45-20 0 0,-45 20 5 0,25-23-4 16,-25 23-2-16,14-30 7 0,-14 30-3 0,4-40-2 0,-4 40-9 15,-7-41 6-15,7 41-2 0,-17-42 3 0,7 18-4 16,10 24-12-16,-19-35-22 0,19 35-15 0,-11-27-23 15,11 27-24-15,0 0-34 0,0 0-19 0,-19-18-22 16,19 18-27-16,0 0-23 0,0 0-217 0,0 0-476 16,0 0 211-16</inkml:trace>
  <inkml:trace contextRef="#ctx0" brushRef="#br0" timeOffset="61339.563">19250 10334 97 0,'0'0'209'0,"0"0"7"0,25-35-11 0,-25 35-14 15,0 0-10-15,3-41-1 0,-3 41-2 0,0 0-11 16,0 0-20-16,0 0-9 0,0 0-13 0,-19-44-12 16,19 44-14-16,0 0-8 0,0 0-11 0,0 0 0 15,0 0-12-15,0 0-4 0,-69 45-9 0,69-45-4 16,-26 45-6-16,12-23-1 0,14-22-9 0,-14 38-2 16,8-15-7-16,6-23-2 0,0 0-2 0,-2 39-2 15,2-39-3-15,0 0-4 0,0 0 0 0,16 38-3 16,-16-38 0-16,0 0 1 0,0 0 0 0,36 4-1 15,-36-4-1-15,0 0-1 0,0 0-2 0,54-36-3 16,-54 36 2-16,26-29 2 0,-26 29-2 0,24-36 3 16,-15 20-4-16,-9 16 1 0,17-38 1 0,-17 38-2 0,16-24-4 15,-16 24 3-15,0 0-6 0,0 0 7 16,10-25-4-16,-10 25 0 0,0 0-1 0,0 0 2 16,0 0 1-16,0 0 2 0,0 0-1 0,0 0-1 0,0 0-4 15,8 86 4-15,-8-86-2 0,4 32 1 0,-4-32-1 16,0 0 0-16,7 42 1 0,-7-42-1 0,0 0 1 15,12 19 2-15,-12-19-2 0,0 0-2 16,0 0 0-16,40 6-1 0,-40-6-1 0,0 0 6 16,0 0-3-16,62-33 0 0,-62 33 3 0,26-26 1 0,-26 26-1 15,21-36-2-15,-16 20-2 0,-5 16 3 0,10-30 0 16,-10 30 1-16,0 0-3 0,7-29 3 0,-7 29-4 16,0 0-1-16,0 0 4 0,0 0-3 0,0 0-2 15,0 0 0-15,0 0 3 0,0 0-1 0,0 0 2 16,0 0 1-16,0 0-5 0,-7 106 5 0,7-106-2 15,6 30 2-15,-6-30-5 0,0 0 2 0,18 26 3 16,-18-26-1-16,0 0 0 0,27 9-1 0,-27-9-1 16,0 0 2-16,0 0-2 0,56-27 4 0,-56 27 5 0,35-36 3 15,-20 17 21-15,-1-1 5 0,-14 20 7 16,16-48-2-16,-9 23 8 0,-7 25-7 0,8-53-6 16,-6 28 2-16,-2 25-10 0,0 0 10 0,0-38 1 15,0 38-3-15,0 0-7 0,0 0 1 0,0 0-5 16,0 0-3-16,0 0-3 0,0 0 1 0,0 0-4 0,0 0-6 15,0 0-2-15,5 119 7 0,-4-78-2 0,4 1-7 16,-2 1-3-16,3 0 6 0,1-3-2 0,-6-9-2 16,-1 12-4-16,-4 4-11 0,-4-4-19 0,-5 1-5 15,-4 1-11-15,-1-4-7 0,-4-4 0 0,6-12 4 16,-15 6-3-16,6-12 9 0,0 0 2 0,2-4 7 16,7-6 4-16,-3-1 8 0,0-5 4 0,1-2 7 15,1-4 3-15,4-5 2 0,4-4 4 0,2-3 0 16,2-10-4-16,9-2 1 0,8-13 0 0,3-1 3 15,5 3-3-15,7 2 4 0,-1-2-4 0,2 1 3 16,3 1-11-16,6 0-7 0,-1 4-12 0,-12 10-19 0,11-3-12 16,-15 7-24-16,1 3-44 0,-21 15-27 0,30-21-51 15,-30 21-236-15,0 0-481 0,15-18 213 0</inkml:trace>
  <inkml:trace contextRef="#ctx0" brushRef="#br0" timeOffset="62020.2686">15464 10100 154 0,'0'0'197'0,"0"0"-4"0,0 0-5 0,-58-5-7 16,58 5-7-16,0 0-11 0,0 0-13 0,0 0-14 16,0 0-15-16,0 0-11 0,0 0-15 0,0 0-3 0,0 0-11 15,0 0-9-15,0 0-9 0,130 7-3 16,-66-10-9-16,7-3 1 0,9-2-6 0,15 0-4 16,4 0-4-16,8-10 1 0,18-2-4 0,13 0 2 0,11-1 2 15,6-3 0-15,14-5 5 0,13 6-6 0,4-2-3 16,15 4-6-16,-1-1 1 0,9 0-2 15,2 2-6-15,-5 3-2 0,-9-1 2 0,-6 1-2 0,-9 1-3 16,-17 2 0-16,-10 1 5 0,-19 1 18 0,-14 2-2 16,-14 0 0-16,-17 5-6 0,-17 2-3 0,-19-2-3 15,-22 4 3-15,-33 1-7 0,32-1-1 0,-32 1-3 16,0 0 2-16,0 0-3 0,0 0-4 0,0 0-18 16,-113 24-17-16,51-14-32 0,-12 0-27 0,-2 1-41 15,-3 0-42-15,-2-4-32 0,-4 4-54 0,-8-1-158 0,0 0-440 16,-5 2 196-16</inkml:trace>
  <inkml:trace contextRef="#ctx0" brushRef="#br0" timeOffset="62983.2015">15278 10131 107 0,'0'0'166'0,"0"0"-8"16,14-52-7-16,-14 52 1 0,0 0 0 0,0 0-1 15,5-33-4-15,-5 33-4 0,0 0-6 0,0 0-10 16,0 0 2-16,0 0-16 0,0 0-6 0,2-38-17 16,-2 38-6-16,0 0-11 0,0 0-4 0,0 0-8 15,0 0-8-15,0 0 0 0,0 0-5 0,41 110-5 16,-26-68-1-16,1 8-1 0,2 4-3 0,-2 8-4 0,-3 2 6 15,0 1-1-15,6 2-2 0,-3 5-5 0,6 1 1 16,-5 4-5-16,-1-3-5 0,-2 4 0 0,3-4 0 16,1 1-2-16,-2-7-8 0,-2-5 3 0,-2-2 2 15,1-4-7-15,2-8 6 0,-4-6-10 0,0 6 4 16,3-7 0-16,-2-4-1 0,-3-11-1 0,2 0-1 16,-3 1 5-16,4-7-6 0,0 4 1 0,-4-9 0 15,3-2 3-15,-1-1-4 0,-2 2-1 0,0-2 3 16,-1-2-4-16,-4-3 2 0,2-1 3 0,-1-3-6 15,-1 2-1-15,-3-6 1 0,4 5 0 0,-4-5 0 0,5 5 4 16,-5-5 1-16,4 5 0 0,-4-5 3 16,0 0-2-16,0 0-1 0,0 0 1 0,4 6-4 15,-4-6 3-15,0 0-2 0,5 5 6 0,-5-5-6 16,0 0-5-16,4 4 2 0,-4-4 1 0,0 0 1 0,5 6-3 16,-5-6 0-16,0 0 1 0,6 3 2 0,-6-3 2 15,7 3-4-15,-7-3-1 0,7 3 1 16,-7-3 0-16,0 0 5 0,10 2 6 0,-10-2 8 0,7 2 5 15,-7-2 12-15,0 0 1 0,12 1 3 0,-12-1-2 16,7 0-7-16,-7 0 1 0,16-2-1 0,-16 2-8 16,13-1 4-16,-4-1-8 0,3 1 3 0,6-1-7 15,9 0 1-15,2-1-3 0,-1-1 9 0,3 0-14 16,19-2-3-16,2 0 6 0,3-4-4 0,9 1 1 16,3-4-3-16,9 3-4 0,8-5 3 0,8-2 3 15,11 1-10-15,10-1 6 0,7 1-5 0,14 1 1 16,2-2-1-16,8 2 0 0,4-3-2 0,3 5 6 15,1-2-7-15,-6 0 0 0,-3 2 0 0,-9-2 9 16,-8 0-5-16,-11 1 3 0,-13 2-4 0,-9-1 2 0,-12 2-1 16,-5-2-13-16,-14 3-17 0,-10-3-25 15,-7-3-26-15,-20 10-34 0,-9 0-42 0,-5-1-46 16,0-1-35-16,-5 2-32 0,-4 1-219 0,-2 5-526 0,0-9 233 16</inkml:trace>
  <inkml:trace contextRef="#ctx0" brushRef="#br0" timeOffset="63904.912">19679 9661 167 0,'0'0'178'0,"0"0"0"0,0 0 1 16,0 0-1-16,0 0-2 0,0 0-8 0,-36-21-10 16,36 21-11-16,0 0-12 0,0 0-12 0,0 0-16 15,0 0-6-15,0 0-14 0,0 0-7 0,0 0-5 16,0 0-9-16,76-22-7 0,-76 22-5 0,59-7-4 15,-27 7-1-15,-32 0-5 0,79-2 0 0,-46 4-2 16,0-1-1-16,-33-1-2 0,60 7 1 0,-34-1-3 16,-26-6 2-16,41 19-7 0,-23-3 7 0,-1 0-9 15,-17-16 4-15,22 37-3 0,-11-13 5 0,-2 3 0 0,1 12-4 16,-2 1 2-16,-3 0-7 0,2 1 1 16,-6 2-4-16,2 0-2 0,2 3 9 0,1 1-14 15,0 4 4-15,6-1-4 0,-5 2 7 0,6 2 3 0,2 0 1 16,0-1-4-16,0 0 3 0,-5-2-6 0,5 2 2 15,-5-2-3-15,2-2 4 0,1-10 8 16,-6 8 2-16,-3-3-5 0,2-3-6 0,0 0-4 0,-7-13 8 16,3-2-4-16,1 1 6 0,-3-1-5 0,-3 2-4 15,1-2 16-15,0-9-5 0,1 8-3 0,1-8-3 16,-4 7 18-16,4-6-8 0,0-2-1 0,-1 0-14 16,-2 1 9-16,2-1 17 0,-2 0-25 15,-2 0 2-15,2-2 2 0,-5 0-6 0,2-1 2 0,-2 1 0 16,0-3-5-16,-3 0 5 0,-3 1-3 15,-2-1-3-15,-7 4 0 0,-2-2 3 0,-4 0-4 0,0 0-3 16,-16 3 6-16,0-6 5 0,-3 3 7 0,-5-4 0 16,-6 1 6-16,-7 0 8 0,-6-2-8 0,-5-4-9 0,-7 2 9 15,-7 1-11-15,0-7 4 0,10 3-9 0,-2 0 0 16,8-1-11-16,10 3-3 0,11-5-24 16,19 5-11-16,2-6-25 0,5 3-21 0,11-1-9 0,0 0-25 15,2-2-25-15,6 2-37 0,-3-3-52 0,4 1-49 16,8 1-73-16,-8-6-195 0,2 0-586 0,3-2 260 15</inkml:trace>
  <inkml:trace contextRef="#ctx0" brushRef="#br0" timeOffset="66759.8674">3362 11399 119 0,'-6'-9'153'0,"6"9"-12"0,-4-9 4 0,4 9 0 0,-3-4-14 0,3 4-5 16,-3-7-11-16,3 7-11 0,0 0-12 0,0 0-11 15,0 0-9-15,0 0-6 0,0 0-5 16,0 0-8-16,0 0-7 0,30 19 3 0,-17-8-4 0,8 5-2 15,2 2-11-15,2 0 2 0,2-3 1 16,16 9 3-16,1-4-1 0,-2-5-3 0,2-6-1 16,-12-2-2-16,0-3 4 0,14 1-10 0,0-4 4 0,-17-2 3 15,17-2 1-15,-16 0 8 0,1-6-9 0,14-4-2 16,-18 7-1-16,18-13-2 0,-4 1-3 0,-13 3-4 16,11-8 3-16,-17 6-4 0,2-1 0 0,0-3-2 15,9-7-5-15,-11 12-2 0,0-2-3 0,1 5 1 16,0 0 1-16,1 2-3 0,0 4 2 0,-5 6 0 15,8-3-4-15,-3 8 1 0,6-1-3 0,-5 3 2 16,2 6 1-16,2-2 0 0,13 10-1 0,-14-6 3 16,15 4 2-16,-1 1 3 0,2-4 10 0,-1 0 3 15,5-6 4-15,10 0 2 0,-3-6 0 0,4 1 5 16,7-2 3-16,-1-5-4 0,5 0-5 0,1-6 2 16,0 4-4-16,-1-2-5 0,2-4 0 0,2 1-5 0,-4-1 2 15,3-1 3-15,0-5-8 0,1 6-2 16,-5-2-2-16,1-2 1 0,1 2-4 0,-3 3 0 15,-1 7-2-15,-3-3 2 0,-1 6-1 0,0 3-3 0,-5 2-1 16,2 3 0-16,6 3 3 0,-1 4 0 0,-1 0-1 16,1-1 1-16,5-2 0 0,0-1-2 0,1-2 0 15,0 1-1-15,-3-3 0 0,-3 0-1 16,2-6 1-16,-1-3-3 0,-1 0 0 0,4-6 1 0,-4-1-2 16,-1 0 1-16,1-6 6 0,-2 0-3 0,-3 2-2 15,2-1-1-15,-5 0 0 0,-3 2 2 0,-1 6-2 16,-4 2 0-16,-2 2 0 0,1 0-1 0,-2 1 0 15,1 4 2-15,0 3-2 0,2 4 3 0,-2 4-2 16,-1 6 1-16,3 2 0 0,-3-4-2 0,5 3 3 16,-3 3 0-16,5-6-2 0,3 0 3 0,-3 6-3 15,2-3 0-15,1-4-1 0,1-5 5 0,3-3-5 16,-1-3 2-16,0-6 1 0,1-4 2 16,0-4-2-16,-2 0-2 0,3-6 2 0,-3 4-2 0,-2-2 0 15,-3-6-2-15,0 5 2 0,-2 0-3 0,-1 0 7 16,-5 3-4-16,0 1-4 0,-12 6 4 0,15 0-2 15,-1 6 2-15,-18 0-1 0,17 5 1 0,0 1-2 16,-17 0 3-16,15 10-2 0,-2 0 1 0,2-2 1 0,-1 3 1 16,3 1-2-16,2-1 0 0,3-5-1 0,2-2 4 15,3 3-2-15,-1-7-2 0,2 2 1 0,3-5 0 16,-2-7 3-16,4 1 0 0,-1-5 0 16,2-3-1-16,-3 3 5 0,1-5-8 0,2-3-1 0,-2 2 4 15,-5 3-4-15,5-4 4 0,-7-2-5 0,2 2 4 16,-5 4-2-16,0 3-4 0,-4-1 2 0,-1 1 4 15,4 2-2-15,-16 5 0 0,12 2 1 0,-14 2 1 16,20 3 0-16,-8 2 4 0,2-4-5 0,0 1 1 16,0 2-5-16,1-3 9 0,1 1-5 0,4-4-2 15,0 3 1-15,0-4 1 0,0-2-3 0,-1-1 2 16,2-4 2-16,-2 0-5 0,4-3 2 0,0 2 3 16,1-1-4-16,-6-5 6 0,-1-2-4 0,0-2 1 15,1 8 1-15,-7-4-1 0,1-1 2 0,-1 1 5 16,-11 5-9-16,14-7 7 0,-14 8-7 0,15-5 1 15,-17 9-2-15,1-3 2 0,14 1-1 0,-14 4 0 16,15-1 1-16,-17 4 3 0,4 0-1 0,12 5 0 16,2-5 1-16,-2-1-1 0,3 0 2 0,-15-1 1 15,19 4-3-15,1-2 2 0,-1-3 3 0,2-7 4 16,1 1-7-16,-5-2 0 0,2-3-3 0,0-1 2 0,1 1 1 16,-4 0 1-16,2-3 0 0,2 4 4 15,-5-3 3-15,9 4 5 0,-4 1 1 0,-1 0 3 0,-2 3 1 16,-2 2-4-16,2 1-4 0,4 1 4 0,-5 0-4 15,3-1-1-15,-3-3-4 0,-2 4 2 0,-1-3-1 16,-13 2-1-16,14-1 0 0,-18 2-1 16,2-3-2-16,-1 0 2 0,2-4-1 0,-2 4 5 0,-2-2-6 15,1 1-2-15,-9 2 5 0,-4-3-5 0,1 4-3 16,-2-2 1-16,-1 0 0 0,-9 0-21 0,-5 3-36 16,0 0-41-16,0 0-41 0,0 0-44 0,0 0-45 15,-22-17-247-15,4 12-513 0,4-1 228 0</inkml:trace>
  <inkml:trace contextRef="#ctx0" brushRef="#br0" timeOffset="67114.8095">14881 11002 55 0,'-7'-3'288'0,"0"1"-10"15,-1-3-15-15,8 5-16 0,-6-4-21 0,6 4-18 0,0 0-22 16,0 0-23-16,0 0-13 0,0 0-15 16,21-4-14-16,-2 8-13 0,7 1-8 0,3 5-11 15,14 4-7-15,-18-2-10 0,19 7-4 0,-14-5-10 0,9 8-5 16,-14-5-5-16,0 2-5 0,7 11-3 0,-12-11-4 16,-3 2-6-16,0 4 6 0,-3 0-11 15,-4-2 1-15,-2 0-5 0,-8 2 1 0,-2 2 9 16,-4-2 8-16,-2 1 14 0,-3-3 18 0,-5 1 0 0,-4-2 8 15,-1 0 23-15,-13 3-5 0,9-8-5 0,2-2 5 16,0-1-8-16,1-1-9 0,0 2-10 0,8-6-2 16,0 0-7-16,2-2-9 0,4-1-13 0,2 1-24 15,2-3-41-15,4-4-30 0,-6 4-36 0,6-4-50 16,0 0-62-16,0 0-91 0,0 0-317 0,0 0-662 16,0 0 293-16</inkml:trace>
  <inkml:trace contextRef="#ctx0" brushRef="#br0" timeOffset="70391.0521">7976 9934 79 0,'0'0'205'0,"0"0"2"0,-10-60-1 15,10 60-10-15,0 0-10 0,-1-29-12 0,1 29-11 0,0 0-22 16,0 0-11-16,0 0-16 0,0 0 11 0,0 0-12 15,0 0-2-15,0 0-9 0,37 84-3 16,-21-32-9-16,-5 2-6 0,1 4-8 0,-1 4-3 16,2 0-8-16,-1 3-8 0,-3-4-2 0,3-2-4 0,-1 0-8 15,0-4-2-15,0-12-9 0,0 0 1 0,-6-16-4 16,1-5-3-16,-2-6-4 0,0-1 0 0,0-7-1 16,-1 1 3-16,-1-5 16 0,-2-4 14 0,0 0-6 15,0 0-3-15,0 0-5 0,0 0 4 0,0 0-1 16,0 0-4-16,-14-117-3 0,3 74-2 0,6-1-2 15,-7 0-5-15,1-2-6 0,0-3-2 0,2-6-3 16,-1 0-5-16,-4 1 3 0,7 7-3 0,-1-2-7 16,2 5 4-16,3 2-2 0,3 42 0 0,8-46 4 15,-8 46-9-15,11-33 4 0,-11 33-5 0,17-29-1 0,-17 29 4 16,24-17-6-16,-24 17 4 0,0 0-3 16,47 7 0-16,-47-7-2 0,44 32 1 0,-18 0-4 0,-8-6 6 15,-6-2-2-15,6 20 0 0,-6-4-6 0,-4-10 4 16,-4 11-2-16,-1-11 3 0,-3-30-2 0,-5 57-2 15,2-33 2-15,3-24 0 0,-9 51 1 0,1-29-1 16,8-22 0-16,-15 26 3 0,15-26 1 0,0 0 3 16,-21 25-5-16,21-25 4 0,0 0-1 0,0 0-2 15,-35 1 4-15,35-1 1 0,0 0-3 0,0 0 0 16,0 0 7-16,0 0-12 0,-42-40 5 0,42 40 2 16,0 0-7-16,-12-18 5 0,12 18-6 0,0 0 0 15,0 0 5-15,0 0-3 0,0 0 1 0,0 0 0 16,0 0-1-16,0 0 2 0,0 0 1 0,0 0 0 15,0 0-1-15,64 65 2 0,-64-65-3 0,28 24 0 16,-8-11-1-16,-20-13 6 0,30 22-4 0,-30-22 3 0,43 15 0 16,-19-9-1-16,-24-6 1 0,37 5 3 0,-37-5-5 15,42-3-1-15,-42 3-10 0,36-8 0 0,-36 8-4 16,29-20-5-16,-29 20 0 0,29-32-2 0,-22 16-6 16,-7 16 1-16,14-49-4 0,-11 27 7 0,-3 22-4 15,1-41 3-15,-1 41 0 0,0 0 3 0,-11-43 1 16,11 43 6-16,0 0 1 0,-16-22 0 0,16 22 5 15,0 0 0-15,0 0 2 0,0 0 1 0,0 0 1 16,0 0 4-16,0 0-1 0,0 0 4 0,0 0 0 16,-48 58 1-16,48-58 1 0,6 40 0 15,-6-40-3-15,0 0 1 0,17 49 5 0,-17-49-7 0,24 24 7 16,-24-24-1-16,39 19-3 0,-10-16 3 0,-29-3-1 16,63-5 1-16,-15-5-1 0,-2-3 0 0,-19 2-3 0,13-10-1 15,-14 7 0-15,-1-3 3 0,-4-2-1 16,-4 1-2-16,-17 18 0 0,30-40 2 0,-19 19-2 15,-11 21-1-15,5-31 1 0,-5 31 2 0,0 0-2 0,-5-47 3 16,5 47 2-16,0 0-1 0,-18-37 11 16,18 37 2-16,0 0-1 0,-17-15-2 0,17 15-1 15,0 0-1-15,0 0-3 0,0 0-1 0,0 0 0 0,-67 33 0 16,67-33-1-16,-23 37-3 0,13-14 5 0,1 2 0 16,9-25-2-16,-10 47 0 0,7-23-2 0,3-24-1 15,0 0 9-15,2 48-2 0,-2-48 0 0,0 0-2 16,11 32 1-16,-11-32 0 0,0 0 2 0,0 0-2 15,0 0 1-15,31 5 1 0,-31-5-5 0,0 0 6 16,0 0-4-16,42-50-1 0,-31 29-3 0,-11 21 5 16,18-44-1-16,-18 44-2 0,14-39 0 0,-8 22 9 15,-6 17 1-15,7-31 0 0,-7 31-2 0,0 0 4 16,7-36 3-16,-7 36-1 0,0 0-7 0,0 0-2 0,0 0 0 16,0 0 0-16,0 0 0 0,0 0 0 15,0 0-5-15,0 0 3 0,0 0 1 0,30 93-4 16,-25-64-1-16,-2 13 1 0,0-14-5 0,3 17 5 15,0-1-2-15,-2-4 3 0,0-13-4 0,7 12 2 0,-7-12-5 16,1-1 2-16,1-2 5 0,-1-6-2 0,2-1-3 16,-2-1-5-16,1-4-3 0,-1-1 0 0,-1-6-5 15,-2-2 4-15,-2-3-1 0,0 0 2 0,0 0-1 16,14-8 0-16,-14 8 3 0,0 0-1 0,0 0 1 16,12-80-3-16,-10 50 4 0,-2-11-3 15,-2-4 0-15,-5 2-1 0,5 2-2 0,0 0 7 0,0 13-2 16,2 28-1-16,-1-55-4 0,-1 29 6 0,2 26 1 15,0-41 1-15,0 41 5 0,0 0 8 0,-2-37 2 16,2 37-1-16,0 0 2 0,0 0-3 0,0 0-1 16,0 0-4-16,0 0 2 0,0 0-6 0,0 0 2 15,0 0 2-15,0 0-3 0,0 0-1 0,0 0 2 16,18 95-3-16,-18-95 2 0,12 47-1 0,-7-23 4 0,-5-24-2 16,18 43-3-16,-18-43-3 0,14 26 5 15,-14-26-4-15,13 24 2 0,-13-24 2 0,0 0-8 16,21 14-1-16,-21-14 5 0,0 0 1 0,0 0-8 0,0 0 7 15,0 0-5-15,55-29-2 0,-55 29 6 0,13-30-1 16,-13 30 3-16,10-45-4 0,-4 17 1 0,-6 28-4 16,6-50 0-16,-5 24 4 0,-1 26-3 0,0-49 1 15,0 49 0-15,-1-33 0 0,1 33-3 0,0 0 5 16,-1-38 4-16,1 38-5 0,0 0 7 0,0 0-8 16,0 0-2-16,0 0 7 0,0 0-6 15,0 0 1-15,0 0 2 0,0 0-3 0,0 0 5 0,0 0 5 16,0 0-5-16,0 0-1 0,0 0-3 0,0 0 2 15,24 103 5-15,-24-103-4 0,11 39-1 0,-11-39 4 16,19 40-1-16,-12-26-1 0,-7-14-2 0,21 28-1 16,-21-28 5-16,26 24-1 0,-26-24 0 0,33 15 2 15,-33-15 3-15,45 6-3 0,-45-6-7 0,37-5 5 16,-37 5-5-16,50-18-4 0,-29 3 0 0,1-2-1 0,-22 17 3 16,34-37 2-16,-26 20-4 0,-8 17 1 15,18-48-2-15,-14 18-3 0,-4 1 2 0,0 29 0 16,-7-57 0-16,1 30 0 0,6 27 3 0,-14-52 6 0,7 29-3 15,7 23 5-15,-11-37 7 0,11 37 9 0,-12-19 3 16,12 19-2-16,0 0-2 0,0 0-2 0,0 0-6 16,-26-18 6-16,26 18-8 0,0 0 0 0,0 0 3 15,0 0-2-15,-34 61 0 0,34-61 0 0,-7 51-2 16,8-23-2-16,-1-28 3 0,8 50-1 0,-8-50-4 16,12 45 3-16,-2-22-2 0,0-1-1 0,-10-22-3 15,27 33 4-15,-27-33-7 0,26 23 2 0,-26-23 2 16,30 17-2-16,-30-17 2 0,30 7-3 0,-30-7 1 15,0 0 4-15,60-15-1 0,-33 2-2 0,-3-4 1 0,-4 1-1 16,1-5 2-16,-1 0-3 0,-6-4 1 16,8-12 2-16,-11 11-3 0,-3-2 2 0,3-17-2 15,-10 4 7-15,0 15-5 0,-1 26 3 0,3-46-4 0,-3 46-1 16,-6-41 2-16,6 41 4 0,0 0 0 16,-5-27 3-16,5 27-1 0,0 0-1 0,0 0-7 15,0 0 5-15,0 0-4 0,0 0 2 0,0 0-2 16,0 0 1-16,0 0 1 0,0 0 7 0,0 0-9 0,48 110-6 15,-34-85-1-15,-3 2-7 0,7 12-4 0,-8-17-5 16,4 1-6-16,-14-23-2 0,21 43 2 0,-13-20 4 16,-8-23 2-16,10 32-2 0,-10-32 3 0,0 0 10 15,-2 38-6-15,2-38 4 0,0 0 4 0,0 0-2 16,0 0 1-16,-16 32 4 0,16-32-2 0,0 0 8 16,0 0 2-16,0 0 9 0,0 0 2 0,0 0 0 15,0 0-5-15,0 0 3 0,0 0-1 0,0 0 0 16,0 0 0-16,0 0-2 0,0 0 2 0,0 0-8 15,0 0 2-15,0 0 4 0,55-91 1 0,-39 68-8 0,9-13 3 16,-8 11-2-16,4-11 1 0,-8 10-1 16,7-12-1-16,-8 11 4 0,-3 1-1 0,0 1 1 15,-9 25-1-15,14-53 1 0,-9 25 3 0,1-1-3 0,-6 29 4 16,2-52 0-16,-2 52 1 0,-8-52 0 0,1 29 0 16,7 23 5-16,-11-32-8 0,11 32 5 0,-10-24-3 15,10 24-1-15,0 0-8 0,0 0 1 0,0 0 0 16,0 0 0-16,0 0 1 0,0 0 3 15,-32 70-2-15,33-26 4 0,6-1-3 0,1-3-1 0,3 2 4 16,1 0-1-16,5 0-1 0,-2-3 5 0,-1-15-1 16,-1 1 2-16,5 0-2 0,-1-4 1 0,4-3-5 15,3 0 3-15,-24-18 2 0,49 19-1 0,-24-13-1 16,-25-6 1-16,46 0 0 0,-46 0-4 0,48-18-21 16,-26 3-24-16,5-2-30 0,-4-2-41 0,-5-3-40 15,-3-3-51-15,-3-2-50 0,-12 27-206 0,0-54-500 16,0 54 221-16</inkml:trace>
  <inkml:trace contextRef="#ctx0" brushRef="#br0" timeOffset="70595.0089">10043 9811 132 0,'0'0'317'0,"0"0"-4"0,0 0-7 0,0 0-24 16,77-28-12-16,-34 12-28 0,2 5-21 0,-1-2-24 15,1 0-11-15,2 3-26 0,1 1-17 0,0-2-12 16,-3 2-11-16,-11 4-15 0,10 0-2 0,-44 5-24 16,44-4-33-16,-44 4-52 0,0 0-50 0,44 5-67 15,-44-5-74-15,0 0-66 0,0 0-189 0,0 0-488 16,22 14 216-16</inkml:trace>
  <inkml:trace contextRef="#ctx0" brushRef="#br0" timeOffset="74338.981">20394 9932 217 0,'0'0'210'0,"0"0"-10"0,0 0-19 0,0 0-27 16,0 0-15-16,0 0-17 0,0 0-25 0,0 0-31 16,0 0-36-16,0 0-43 0,0 0-30 0,0 0-42 15,0 0-128-15,70-38-230 0,-70 38 101 0</inkml:trace>
  <inkml:trace contextRef="#ctx0" brushRef="#br0" timeOffset="74514.3927">20629 9832 91 0,'0'0'217'0,"0"0"-9"0,0 0-14 0,0 0-14 16,0 0-13-16,0 0-13 0,0 0-16 0,0 0-12 16,0 0-13-16,0 0-15 0,0 0-3 15,0 0-14-15,0 0-8 0,0 0-7 0,0 0-8 0,0 0-29 16,0 0-21-16,0 0-26 0,66 10-33 0,-66-10-21 16,0 0-17-16,41-6-11 0,-41 6-19 15,34-9-21-15,-34 9-112 0,36-14-272 0,-36 14 121 0</inkml:trace>
  <inkml:trace contextRef="#ctx0" brushRef="#br0" timeOffset="74650.6233">20955 9737 109 0,'0'0'145'0,"0"0"-6"15,0 0-12-15,0 0-11 0,0 0-9 0,0 0-24 16,0 0 7-16,0 0-13 0,0 0-10 0,0 0-4 0,0 0-4 16,38-21-22-16,-38 21 4 0,0 0-13 15,0 0-25-15,38-7-24 0,-38 7-26 0,0 0-40 16,41-12-103-16,-41 12-205 0,31-8 91 0</inkml:trace>
  <inkml:trace contextRef="#ctx0" brushRef="#br0" timeOffset="74803.0869">21307 9616 22 0,'0'0'158'0,"0"0"-15"0,0 0-9 15,0 0-13-15,0 0-23 0,0 0 0 0,0 0-15 16,0 0-15-16,43-16-11 0,-43 16-20 0,0 0-23 15,40-7-28-15,-40 7-24 0,32-9-26 0,-32 9-90 16,30-8-165-16,-30 8 74 0</inkml:trace>
  <inkml:trace contextRef="#ctx0" brushRef="#br0" timeOffset="74976.8412">21712 9444 28 0,'0'0'131'0,"0"0"-11"0,0 0-5 0,0 0-20 0,0 0-4 16,0 0-6-16,0 0-8 0,59-13-14 16,-59 13-7-16,0 0-14 0,0 0-21 0,37-6-13 15,-37 6-24-15,0 0-13 0,36-10-11 0,-36 10-19 0,0 0-73 16,38-10-142-16,-38 10 63 0</inkml:trace>
  <inkml:trace contextRef="#ctx0" brushRef="#br0" timeOffset="75451.3518">22022 9361 157 0,'0'0'51'0,"60"-22"24"0,-60 22 10 16,27-10 0-16,-27 10-4 0,0 0 9 0,23-10 14 15,-23 10 4-15,0 0 9 0,0 0 2 0,0 0 1 16,0 0-3-16,28-15-9 0,-28 15-13 0,0 0-8 16,0 0-6-16,0 0-15 0,0 0 1 0,30-15-11 15,-30 15-5-15,0 0-4 0,32-10-4 0,-32 10-1 16,30-8-8-16,-30 8-5 0,34-6-16 0,-34 6-16 16,46-8-14-16,-46 8-28 0,37-6-28 0,-37 6-10 15,37-7-14-15,-37 7 1 0,36-11 3 0,-36 11 9 16,33-7 6-16,-33 7 21 0,0 0 2 0,34-13 20 15,-34 13 18-15,0 0 33 0,23-9 16 0,-23 9 21 0,0 0 7 16,0 0 15-16,23-18 9 0,-23 18-2 16,0 0 0-16,0 0 0 0,0 0-6 0,27-20-9 15,-27 20-4-15,0 0-6 0,0 0-5 0,27-16-7 0,-27 16-3 16,0 0-5-16,29-9-3 0,-29 9-6 0,33-9-2 16,-33 9-1-16,37-7-3 0,-37 7-5 0,44-11-5 15,-44 11-7-15,54-7-22 0,-54 7-14 0,44-2-9 16,-44 2-3-16,37-6 2 0,-37 6-11 0,35-6-3 15,-35 6 11-15,33-11 4 0,-33 11 4 0,0 0 4 16,31-14 13-16,-31 14 14 0,21-11 17 0,-21 11 19 16,0 0 13-16,25-16 16 0,-25 16 8 0,0 0 3 15,24-16 1-15,-24 16 4 0,0 0-7 0,22-16-7 16,-22 16-6-16,0 0-6 0,0 0-4 0,30-13-7 16,-30 13-4-16,0 0-3 0,0 0-5 0,0 0-2 15,39-8-1-15,-39 8-2 0,0 0-2 0,43-4-2 16,-43 4-3-16,32-2-2 0,-32 2 0 0,0 0-3 0,52-6-14 15,-52 6-16-15,30-5-14 0,-30 5-10 0,0 0-22 16,0 0-34-16,41-3-28 0,-41 3-24 16,0 0-27-16,0 0-32 0,0 0-137 0,0 0-377 0,0 0 167 15</inkml:trace>
  <inkml:trace contextRef="#ctx0" brushRef="#br0" timeOffset="75735.5266">22960 8963 116 0,'0'0'204'0,"0"0"-14"0,0 0-19 15,0 0-16-15,0 0-20 0,0 0-11 0,0 0-12 16,0 0-13-16,0 0-4 0,0 0-15 0,51-45-4 16,-51 45-16-16,45-15 1 0,-20 6-11 0,-25 9-4 15,50-15-2-15,-50 15-7 0,37-9-2 0,-37 9-5 16,34-4 1-16,-34 4-6 0,0 0-6 0,43 6 4 0,-43-6-8 15,0 0 7-15,20 20 6 0,-20-20 1 0,7 31 1 16,-7-31 7-16,-2 38-9 0,2-38-4 16,-14 47 3-16,14-47 1 0,-16 48-6 0,7-26-2 0,-4 3-2 15,0-2-11-15,13-23-23 0,-22 47-26 0,4-20-32 16,1-8-30-16,1 3-54 0,-2-3-169 0,18-19-353 16,-30 30 156-16</inkml:trace>
  <inkml:trace contextRef="#ctx0" brushRef="#br0" timeOffset="86645.9959">27694 4740 85 0,'0'0'171'0,"0"0"-14"0,0 0-6 0,0 0-8 16,0 0-6-16,0 0-13 0,0 0-9 0,0 0-15 16,0 0-10-16,0 0 1 0,0 0-3 0,0 0 3 15,0 0 5-15,0 0 16 0,0 0-4 0,0 0 4 16,0 0-1-16,0 0-11 0,0 0-6 0,0 0-2 15,0 0-8-15,128 11-1 0,-74-16-8 0,-2-4-8 16,5 1-7-16,-2-3-3 0,-1-1-2 0,2-1-10 16,-8 8-3-16,-15 2-5 0,-2-2-6 0,-31 5 0 15,36-5-8-15,-36 5-10 0,0 0-10 0,0 0-10 16,0 0-7-16,0 0 1 0,0 0-2 0,0 0-6 16,0 0-26-16,0 0-22 0,0 0-30 0,0 0-29 15,0 0-44-15,0 0-28 0,-102 38-16 0,102-38-130 16,-39 8-375-16,39-8 167 0</inkml:trace>
  <inkml:trace contextRef="#ctx0" brushRef="#br0" timeOffset="86851.3739">28031 4558 32 0,'0'0'212'0,"0"0"-13"0,0 0-20 16,0 0-24-16,0 0-6 0,0 0 3 15,0 0-11-15,0 0-9 0,0 0-11 0,0 0-11 16,0 0-6-16,61 40-10 0,-61-40-10 0,16 30 0 0,-16-30-16 15,11 33-5-15,-11-33-8 0,4 37-2 0,-4-37-3 16,-2 34-6-16,2-34-4 0,0 0-3 0,-11 48-6 16,11-48-1-16,-9 27-14 0,9-27-31 0,0 0-37 15,-7 28-44-15,7-28-33 0,0 0-37 0,0 0-164 16,0 0-357-16,0 0 159 0</inkml:trace>
  <inkml:trace contextRef="#ctx0" brushRef="#br0" timeOffset="88067.5224">28743 4556 38 0,'0'0'145'0,"0"0"-2"16,0 0 2-16,0 0 9 0,0 0-8 0,14-39 1 15,-14 39 6-15,0 0-6 0,0 0 0 0,0 0-4 16,0 0-1-16,2-36-13 0,-2 36-12 0,0 0-13 16,0 0-10-16,0 0-6 0,0 0-11 0,0 0-7 15,-62-1-7-15,62 1-6 0,0 0-6 0,-45 42-5 16,29-21-4-16,1 1 2 0,15-22-3 0,-19 46 8 15,9-18-16-15,3-4-1 0,7-24-2 0,-5 50 5 16,5-50-13-16,2 42 1 0,-2-42-6 0,6 39 3 16,-6-39-6-16,23 36-7 0,-23-36-12 0,26 20-14 15,-26-20-18-15,27 17-21 0,-27-17-17 0,36 5-13 16,-36-5-15-16,45-5-6 0,-45 5-10 0,60-22-15 16,-17 2 9-16,-18 7-2 0,-1-5 4 0,9-10 4 0,-14 11 1 15,-4-1 14-15,-15 18 8 0,29-32 23 16,-29 32 8-16,22-29 51 0,-22 29 14 0,12-24 20 15,-12 24 15-15,0 0 13 0,8-25 15 0,-8 25-1 16,0 0 10-16,0 0-6 0,0 0-1 0,0 0-3 0,0 0 2 16,0 0 3-16,0 0 1 0,0 0 0 0,0 0 0 15,0 0 2-15,0 0-2 0,-69 55-1 16,69-55-1-16,-14 29-3 0,14-29-2 0,-13 26-1 0,13-26-2 16,0 0-3-16,-4 34 7 0,4-34-13 0,0 0-3 15,0 0 8-15,0 0-2 0,0 0 2 0,0 0 1 16,22 37-8-16,-22-37 2 0,0 0-6 15,0 0-2-15,45-6-6 0,-45 6-1 0,0 0-5 16,0 0-4-16,51-35-1 0,-51 35-2 0,15-23 1 0,-15 23-6 16,10-28 0-16,-10 28-3 0,0 0 3 15,0-43-5-15,0 43 1 0,0 0 1 0,-12-44-3 0,12 44-2 16,0 0-2-16,-15-24 3 0,15 24-3 0,0 0 1 16,0 0-1-16,0 0-5 0,-16-23 2 0,16 23 0 15,0 0 3-15,0 0-1 0,0 0-6 0,0 0 3 16,0 0-4-16,0 0 2 0,0 0-2 0,0 0-2 15,34-34 2-15,-34 34-1 0,30-6 2 0,-30 6-2 16,0 0 1-16,52 3-1 0,-52-3-3 0,45 9 1 16,-45-9-2-16,32 16 0 0,-32-16-2 0,28 21-2 0,-14-3-3 15,-14-18-2-15,21 29 0 0,-21-29 3 0,18 36-3 16,-18-36 1-16,4 30 3 0,-4-30 2 16,3 33-1-16,-3-33 0 0,0 0 1 0,0 0-1 15,0 0 2-15,-9 46-2 0,9-46 6 0,0 0 6 0,0 0 6 16,0 0-6-16,0 0 4 0,0 0 3 0,0 0 0 15,0 0 2-15,0 0-1 0,-25-101 3 16,25 101-5-16,2-55 3 0,-2 26-1 0,8-14-6 16,-8 43 4-16,11-44-5 0,-11 44-3 0,13-31 3 0,-13 31 2 15,13-24-1-15,-13 24 2 0,0 0-4 0,0 0 9 16,17-19-11-16,-17 19 2 0,0 0 3 16,0 0-10-16,0 0 8 0,0 0-9 0,55 43 9 0,-55-43-11 15,16 43-3-15,-9-17 1 0,1 4-6 0,-8-30-5 16,9 55-6-16,-5-26-8 0,-3 0-5 0,-1-29-10 15,4 49-16-15,-4-49-31 0,4 34-33 16,-4-34-17-16,9 29-33 0,-9-29-23 0,0 0-10 0,0 0-162 16,19 21-407-16,-19-21 180 0</inkml:trace>
  <inkml:trace contextRef="#ctx0" brushRef="#br0" timeOffset="88326.9792">29723 4255 29 0,'0'0'218'0,"-7"-56"9"15,7 56-5-15,-11-25-11 0,11 25-15 0,0 0-13 0,-27-19-15 16,27 19-20-16,0 0-10 0,-46 5-17 16,46-5-11-16,-41 20-6 0,20-1 11 0,2 5-13 15,4 2-7-15,-3 16-13 0,4-2-2 0,10-10-5 16,2 12-12-16,2-14-5 0,4 19-6 0,-1-4-2 16,7 0-6-16,0-1-5 0,1 1-2 0,0 0-8 0,3-2-12 15,-6-13-18-15,0 1-20 0,-2 1-14 16,-6-30-24-16,5 57-20 0,-6-32-19 0,1-25-4 15,-12 37 0-15,12-37-4 0,-18 28-6 0,18-28-10 16,-30 14-1-16,30-14-9 0,0 0 10 0,-47-4-5 0,47 4-1 16,0 0-16-16,-44-41-90 0,29 16-253 0,4-2 112 15</inkml:trace>
  <inkml:trace contextRef="#ctx0" brushRef="#br0" timeOffset="88521.9659">29391 4755 80 0,'13'-59'54'0,"-2"34"17"16,6 0 6-16,-2 2 1 0,2 0 7 0,0 3 0 15,4 1 21-15,-21 19 17 0,35-26 19 0,-13 8 11 0,-22 18 12 16,37-25 13-16,-16 14-1 0,-21 11 3 0,26-18-5 15,-26 18 4-15,25-15 4 0,-25 15-4 16,0 0 6-16,30-15-8 0,-30 15-16 0,0 0-17 16,0 0-4-16,0 0-19 0,0 0-20 0,0 0 6 0,53 35-17 15,-45-11-10-15,-8-24-9 0,21 66-5 0,-14-40-3 16,-2 3-10-16,0 0-12 0,1 0-13 0,-6-29-25 16,10 53-30-16,-10-53-37 0,6 31-32 15,-6-31-41-15,5 31-46 0,-5-31-59 0,0 0-49 0,0 0-220 16,0 0-552-16,0 0 244 0</inkml:trace>
  <inkml:trace contextRef="#ctx0" brushRef="#br0" timeOffset="88681.2981">29762 4339 73 0,'0'0'175'0,"0"0"-19"0,0 0-16 0,0 0-14 15,0 0-14-15,0 0-8 0,0 0-13 0,0 0-13 16,0 0-22-16,0 0-16 0,1 90-23 15,-1-90-12-15,25 45-30 0,-12-20-21 0,1-3-28 0,2 1-22 16,-16-23-60-16,31 39-168 0,-12-21 75 0</inkml:trace>
  <inkml:trace contextRef="#ctx0" brushRef="#br0" timeOffset="89097.9647">30063 4521 159 0,'-21'-43'221'0,"21"43"4"0,-26-32-3 0,26 32-15 16,-21-20-6-16,21 20-17 0,0 0-13 0,-33-9-17 15,33 9-18-15,0 0-9 0,0 0-11 0,-66 29-12 16,49-10-6-16,2-1-10 0,15-18-11 0,-21 38-8 16,14-15 1-16,7-23-7 0,-5 41-7 0,5-41-3 15,5 38-5-15,-5-38-11 0,17 26-7 0,-17-26-3 16,24 15 3-16,-24-15-5 0,0 0 0 0,38 4-7 16,-38-4 3-16,0 0 5 0,0 0-2 0,58-30 9 15,-58 30 8-15,27-38 20 0,-14 15 3 0,-1-1 0 16,0-3-7-16,1 4-1 0,-13 23 14 0,19-36 0 15,-19 36 7-15,14-19-7 0,-14 19-15 0,0 0-5 16,0 0-9-16,0 0-4 0,0 0-5 0,0 0-2 16,0 0 1-16,0 0-3 0,47 87-9 0,-34-42 6 15,-4 5-5-15,-4-4 8 0,2 1-2 0,0 4-10 16,-3 3 3-16,3 1-32 0,-6 1-8 0,-2-4-21 16,-1-1-19-16,-4-3-21 0,1-5-4 0,-8 0 1 15,2-16 2-15,-3-2 3 0,-6-2 7 0,-3-5 11 16,-16 4 3-16,10-11 9 0,-3-7 5 0,-17 0 3 15,3-6 6-15,-2-10 4 0,4 0-1 0,-11-10 7 16,0-4 3-16,4-1 2 0,7-6 0 0,2 0 2 0,3 3 0 16,8-2-2-16,13 11-16 0,1 0-36 15,4-1-52-15,13 22-50 0,-17-46-42 0,17 46-195 0,0-33-446 16,0 33 198-16</inkml:trace>
  <inkml:trace contextRef="#ctx0" brushRef="#br0" timeOffset="89453.4319">28738 5104 95 0,'0'0'353'0,"0"0"0"16,0 0-5-16,0 0-12 0,0 0-14 0,0 0-43 16,0 0 0-16,0 0-23 0,102-22-15 0,-44 10-23 15,3 0-4-15,4-1-23 0,3 1-10 0,6 0-12 16,3-1-18-16,0 0-10 0,1 1-14 0,-1-2-14 16,5 2-12-16,-3-2-7 0,5 3-4 0,-1 2-17 15,-3-3-2-15,4 4-12 0,-7 3-9 0,-9-5-6 16,-9 6-9-16,-11 0-12 0,-19 1-10 0,-29 3-11 15,35-7-10-15,-35 7-20 0,0 0-13 0,0 0-23 16,29-6-33-16,-29 6-28 0,0 0-35 0,0 0-48 16,0 0-63-16,0 0-58 0,0 0-287 0,0 0-666 15,0 0 295-15</inkml:trace>
  <inkml:trace contextRef="#ctx0" brushRef="#br0" timeOffset="89856.9874">30377 4490 176 0,'0'0'235'0,"0"0"-10"0,0 0-13 0,0 0-12 16,0 0-11-16,0 0-13 0,0 0-4 15,0 0-5-15,0 0 1 0,0 0-16 0,0 0-3 0,0 0-14 16,0 0-8-16,0 0-12 0,116-7-6 15,-88 3-1-15,-28 4-7 0,59-8-15 16,-33 4-3-16,-26 4-13 0,52-6-3 0,-52 6-10 0,37-5-5 0,-37 5-15 16,0 0-25-16,0 0-30 0,0 0-21 0,0 0-19 15,0 0-31-15,0 0-32 0,0 0-54 0,0 0-40 16,0 0-22-16,0 0-168 0,0 0-439 0,0 0 194 16</inkml:trace>
  <inkml:trace contextRef="#ctx0" brushRef="#br0" timeOffset="90017.1699">30405 4624 26 0,'0'0'193'16,"0"0"19"-16,0 0 21 0,0 0 11 0,0 0 2 16,0 0-4-16,0 0-11 0,0 0-12 0,0 0-10 15,72 20-15-15,-72-20-14 0,54-4-19 0,-54 4-9 16,62-5-23-16,-15 0-5 0,-15-2-18 0,0 3-13 16,11-4-29-16,-43 8-32 0,51-10-55 0,-51 10-53 15,36-6-86-15,-36 6-80 0,26-10-223 0,-26 10-503 16,28-12 222-16</inkml:trace>
  <inkml:trace contextRef="#ctx0" brushRef="#br0" timeOffset="90297.2089">30875 4100 8 0,'0'0'288'15,"0"0"-4"-15,0 0-9 0,0 0-15 0,0 0-32 16,0 0-17-16,0 0-26 0,0 0-15 0,0 0-16 16,0 0-16-16,0 0-8 0,0 0-17 0,0 0-7 15,0 0 1-15,27 83-10 0,-23-57-8 0,-4-26-6 16,8 72-9-16,-3-43-4 0,-1-1-12 0,2 1-3 16,3 13-6-16,-9-42-5 0,10 51-3 0,-3-27-6 15,2 1-2-15,-9-25-9 0,16 42-24 0,-16-42-22 16,16 37-25-16,-6-22-33 0,-10-15-47 0,0 0-42 15,20 26-49-15,-20-26-37 0,0 0-161 0,0 0-450 16,0 0 200-16</inkml:trace>
  <inkml:trace contextRef="#ctx0" brushRef="#br0" timeOffset="90585.0454">31170 4410 126 0,'0'0'222'0,"0"0"-7"0,0 0-4 0,0 0-6 16,0 0-2-16,0 0-9 0,-46-17-6 0,46 17-12 15,0 0-14-15,0 0-9 0,-38 41-4 0,38-41-11 16,-11 26-4-16,11-26-17 0,0 0-6 0,-1 41-9 16,1-41-6-16,0 0-8 0,0 0-7 0,25 45-7 15,-25-45-8-15,28 19-4 0,-28-19 1 0,35 10-16 16,-8-5-1-16,-27-5-7 0,0 0 2 0,53-10-4 0,-53 10-2 16,29-17-7-16,-29 17-5 0,23-21-1 0,-23 21 0 15,17-26-5-15,-17 26 1 0,9-32-6 0,-9 32-2 16,-4-36-1-16,4 36 3 0,0 0-5 15,-17-45-3-15,17 45-13 0,-15-19-6 0,15 19-18 16,0 0-12-16,-27-13-21 0,27 13-15 0,0 0-29 0,0 0-30 16,0 0-46-16,-58 15-42 0,58-15-32 0,0 0-172 15,-26 19-468-15,26-19 207 0</inkml:trace>
  <inkml:trace contextRef="#ctx0" brushRef="#br0" timeOffset="91468.2114">31437 4338 236 0,'0'0'256'16,"0"0"-5"-16,0 0-12 0,0 0-13 0,0 0-22 15,0 0-21-15,0 0-18 0,0 0-14 0,0 0-20 0,0 0-9 16,0 0-16-16,0 0-8 0,0 0-11 0,0 0-8 16,0 0-6-16,0 0-6 0,-91 34-5 0,91-34-10 15,-28 34-8-15,13-14 2 0,15-20-5 0,-14 29-5 16,14-29-3-16,-8 28 0 0,8-28-6 0,0 0 0 15,0 0-4-15,11 45 4 0,-11-45-6 0,24 17-3 16,-24-17-1-16,32 14-1 0,-32-14 0 0,34 3 2 16,-34-3-6-16,0 0 0 0,70-17 1 0,-44 6-3 15,-1-1-2-15,-2-5 6 0,-1 1 0 16,3 1-3-16,-3-4 7 0,-2-2-5 0,0 4 4 0,-1-1-28 16,-19 18 7-16,29-31 9 0,-29 31 4 0,24-20 3 15,-24 20-1-15,19-14-2 0,-19 14-6 0,0 0 2 16,0 0-5-16,0 0 3 0,0 0 0 0,0 0 7 15,0 0-12-15,0 0-1 0,0 0 0 0,0 0-5 16,45 31 1-16,-45-31 3 0,0 0-4 0,0 0 2 16,7 33-3-16,-7-33 3 0,0 0 5 0,0 0-2 15,0 0-1-15,0 0-1 0,7 28 4 0,-7-28 3 16,0 0-2-16,0 0 3 0,0 0 1 0,0 0-4 16,0 0 6-16,0 0-1 0,0 0-1 0,0 0 1 15,0 0-1-15,0 0 3 0,0 0-4 0,0 0 3 16,0 0 1-16,0 0-5 0,0 0-1 0,0 0 11 15,-23-88-14-15,23 88 0 0,0 0 0 0,0 0 3 16,-40-4-6-16,40 4 1 0,0 0 0 0,0 0 4 16,-55 33 0-16,36-15-2 0,1 0 0 0,18-18 1 15,-21 28-4-15,21-28 2 0,-16 28-3 0,16-28 4 16,-3 30-5-16,3-30 0 0,0 0 1 0,0 0-1 16,14 42 0-16,-14-42 3 0,0 0-1 0,27 19 5 15,-27-19-1-15,30 7 0 0,-30-7-2 0,0 0 3 16,0 0 0-16,64-14 5 0,-64 14-1 0,27-16 5 15,-27 16 2-15,24-22 2 0,-24 22-4 0,17-25 0 0,-17 25 1 16,16-30 4-16,-16 30-5 0,9-30-2 16,-9 30 7-16,0 0-2 0,6-31 0 0,-6 31 2 15,0 0-2-15,0 0-7 0,0 0 4 0,0 0-4 16,0 0-1-16,0 0 1 0,0 0 0 0,0 0-2 0,0 0 1 16,0 0 1-16,0 0-6 0,0 0 6 0,-35 91-4 15,35-91 5-15,0 0-5 0,0 0 0 16,21 50 3-16,-21-50 2 0,0 0 4 0,24 18-3 15,-24-18 5-15,30 5 6 0,-30-5-5 0,0 0 0 0,62-17 0 16,-62 17 1-16,38-19 3 0,-12 2-2 16,-9-3 1-16,2-5-2 0,2-14-4 0,-10 11 4 15,3-18-4-15,1-8-5 0,-5-3 4 0,0 4-6 16,-6-6-9-16,-2-2 8 0,-11 8-1 0,7-5-2 0,-2 14-2 16,-5 17 3-16,9 27-3 0,-9-29 1 15,9 29-3-15,0 0 2 0,-20-19-1 0,20 19 0 16,0 0 1-16,0 0 3 0,-63 44-3 0,36-9 3 15,7 6-2-15,6 7 0 0,-2 5-4 0,5 3 2 0,3 4-5 16,4-3-15-16,-1-4-18 0,6 3-18 0,-1-3-22 16,5-5-23-16,1 9-31 0,6-8-41 0,5-5-71 15,0 6-33-15,1-9-149 0,-8-14-464 0,1 1 205 16</inkml:trace>
  <inkml:trace contextRef="#ctx0" brushRef="#br0" timeOffset="91813.5404">31053 4911 78 0,'84'-5'218'0,"-29"4"-4"16,-2-6-13-16,4 1 2 0,-1-2-12 0,12 6-8 16,-6-4-19-16,0 2-9 0,-2-1-11 0,0 1-9 15,-4 1-8-15,-4 1-12 0,-7 2-28 0,-13-3-13 16,-32 3-1-16,58-2-8 0,-58 2-11 0,35 0-5 15,-35 0-30-15,0 0-22 0,0 0-18 0,0 0-39 16,0 0-71-16,0 0-52 0,0 0-176 0,0 0-388 16,0 0 172-16</inkml:trace>
  <inkml:trace contextRef="#ctx0" brushRef="#br0" timeOffset="95408.9516">28525 8251 248 0,'0'0'278'16,"0"0"-8"-16,-44 19-16 0,44-19-15 0,0 0-19 15,-24 16-19-15,24-16-14 0,0 0-25 0,0 0-7 16,0 0-8-16,0 0-10 0,-20 17-13 0,20-17-2 16,0 0-16-16,0 0-9 0,0 0-5 0,0 0-13 15,75 11-3-15,-75-11-12 0,60-4-8 0,-15-2 7 0,-14 2-17 16,15-7-3-16,1 3-1 0,-15 3-7 16,1 0-8-16,12-8 8 0,-14 6-22 0,-31 7-24 0,56-12-26 15,-30 8-36-15,-26 4-37 0,0 0-39 0,45-6-48 16,-45 6-28-16,0 0-49 0,0 0-150 0,33 1-459 15,-33-1 203-15</inkml:trace>
  <inkml:trace contextRef="#ctx0" brushRef="#br0" timeOffset="95709.0593">29260 8105 174 0,'0'0'205'16,"15"-45"-13"-16,-15 45-15 0,9-32-2 0,-9 32-6 16,7-33-3-16,-7 33-7 0,2-31 0 0,-2 31 0 15,0 0-12-15,0 0-12 0,0 0-10 0,-10-39-15 16,10 39-6-16,0 0-14 0,0 0-9 0,-45 5-10 16,45-5-4-16,0 0-5 0,-63 39-10 0,43-19-1 15,-1 2-7-15,-5 13-9 0,12-10 6 0,-6 12-9 0,9-12-1 16,1 1-3-16,10-26-7 0,-11 46-3 0,11-46-6 15,1 40-7-15,-1-40-5 0,0 0-13 0,20 41-17 16,-20-41-19-16,29 19-6 0,-7-11-26 0,-22-8-32 16,61 1-35-16,-13-8-31 0,-4-4-41 0,-13 3-149 15,-1-4-398-15,14-7 176 0</inkml:trace>
  <inkml:trace contextRef="#ctx0" brushRef="#br0" timeOffset="96289.5503">29566 8039 36 0,'0'0'199'16,"0"0"-1"-16,0 0-4 0,-85 29-11 0,65-15-5 16,1 4-11-16,19-18-14 0,-29 32-17 0,13-14-12 15,16-18 5-15,-15 27-11 0,15-27-10 0,-9 23-7 0,9-23-4 16,0 0-7-16,0 0-6 0,0 0-6 16,19 47-7-16,-19-47-8 0,31 11-5 0,-31-11-5 15,44 4-5-15,-44-4-4 0,51-4-6 0,-51 4-4 16,43-9 0-16,-43 9-4 0,31-14-6 0,-31 14 2 0,26-20-5 15,-26 20-4-15,17-24-2 0,-17 24-2 16,0 0-1-16,4-40-10 0,-4 40 8 0,0 0-5 16,-10-40 2-16,10 40-3 0,0 0-2 0,-16-37-3 0,16 37 5 15,-13-21-3-15,13 21 1 0,0 0 2 0,-17-25 2 16,17 25-2-16,0 0 1 0,0 0 2 16,0 0-2-16,-8-32-3 0,8 32 4 0,0 0-6 15,0 0 0-15,30-40 1 0,-30 40 1 0,21-19 1 0,-21 19 4 16,27-19 0-16,-27 19 1 0,0 0 1 0,37-12-1 15,-37 12 2-15,0 0-2 0,47 5 0 0,-47-5-3 16,0 0 1-16,37 27 2 0,-19-10-2 0,-2 1-3 16,-16-18 1-16,22 38 3 0,-22-38-3 0,14 33 1 15,-7-10 0-15,-7-23 1 0,12 31-4 16,-12-31 4-16,7 26 0 0,-7-26-6 0,0 0 1 0,0 0 1 16,5 34 0-16,-5-34 2 0,0 0 3 0,0 0 9 15,0 0 4-15,0 0-1 0,0 0-3 0,0 0 1 16,0 0-6-16,0 0-1 0,0 0-1 0,9-97 0 15,1 58-4-15,-5 12 0 0,-5 27 4 16,14-50-4-16,-5 26-3 0,-9 24 3 0,15-27-1 0,-15 27 0 0,16-17-2 16,-16 17-1-16,0 0 2 0,0 0-5 15,0 0 4-15,0 0 1 0,0 0-4 0,0 0 1 0,0 0-1 16,69 38 0-16,-69-38 4 0,13 42-3 0,-8-19-2 16,-5-23-3-16,7 49-14 0,-7-49-14 15,-1 47-18-15,1-47-28 0,-2 35-26 0,2-35-37 0,-9 35-23 16,9-35-49-16,0 0-30 0,0 0-144 15,-3 34-420-15,3-34 186 0</inkml:trace>
  <inkml:trace contextRef="#ctx0" brushRef="#br0" timeOffset="96751.5515">30408 7513 242 0,'-6'-28'274'0,"6"28"-5"15,-14-40-20-15,14 40-30 0,-14-30-13 0,14 30-29 16,-16-18-9-16,16 18-22 0,0 0-4 0,-30-9-25 16,30 9-7-16,0 0-12 0,0 0-8 0,-64 39-11 15,44-19-7-15,-5 15 6 0,14-11-2 0,-1 3-8 16,3 18 0-16,2-2-4 0,3 5-4 0,5-1-7 16,4-1-2-16,4-3 3 0,2 2-12 0,2-1-3 15,-4-13-9-15,7 9-4 0,-5-12-3 0,11 11 0 0,-7-13 4 16,1-1-13-16,-5 2-10 0,-11-27-19 15,13 41-8-15,-13-41-15 0,-1 32-8 0,1-32-10 0,0 0-6 16,0 0-8-16,-21 37-4 0,21-37-2 0,0 0 3 16,0 0-3-16,0 0-1 0,0 0 1 15,0 0-1-15,-85-55-3 0,74 31-10 0,-3 0 7 16,6-4 8-16,8 28 8 0,-6-40 9 0,6 40 11 0,3-41 8 16,-3 41 20-16,8-31 17 0,-8 31 12 0,15-29 10 15,-15 29 8-15,18-23 13 0,-18 23 7 0,33-30 13 16,-33 30 9-16,25-22-3 0,-25 22 7 0,43-20 5 15,-29 12 7-15,-14 8 2 0,32-18-5 0,-32 18-6 16,31-9-1-16,-31 9-10 0,0 0-7 0,50 5-5 16,-50-5-4-16,26 22-5 0,-26-22-3 0,22 41-7 15,-10-15-2-15,-4-1 0 0,-8-25-16 0,3 55-30 16,-3-55-33-16,-5 52-36 0,1-29-54 0,4-23-35 16,-5 41-39-16,5-41-29 0,-8 30-179 0,8-30-452 15,0 0 201-15</inkml:trace>
  <inkml:trace contextRef="#ctx0" brushRef="#br0" timeOffset="96917.97">30490 7642 99 0,'0'0'257'16,"0"0"-23"-16,0 0-27 0,0 0-21 0,0 0-18 15,0 0-19-15,0 0-19 0,0 0-25 0,0 0-32 0,0 0-39 16,0 0-44-16,0 0-33 0,0 0-26 0,0 0-51 15,21 101-114-15,-11-76-253 0,6-4 112 0</inkml:trace>
  <inkml:trace contextRef="#ctx0" brushRef="#br0" timeOffset="97319.7084">30757 7800 113 0,'-19'-37'258'0,"19"37"-7"16,-19-25-11-16,19 25-22 0,-20-18-17 0,20 18-22 15,0 0-16-15,0 0-15 0,0 0-7 0,-56 12-12 16,56-12-13-16,-25 26-14 0,25-26-5 0,-23 34-12 16,23-34-4-16,-15 28-8 0,15-28-11 0,-7 26-4 15,7-26-4-15,0 0-10 0,0 0-2 0,0 0-7 16,0 0-1-16,23 40-3 0,-23-40-5 0,0 0-2 16,0 0 3-16,0 0-5 0,0 0-2 0,70-26-7 15,-70 26 0-15,22-21-1 0,-22 21 1 0,27-18-3 16,-27 18 0-16,0 0-1 0,28-9 0 15,-28 9 1-15,0 0-2 0,0 0 1 0,35 33-5 0,-23-8 0 16,1 13-2-16,-6 3 2 0,-1-12 1 0,0 17 0 16,-1-2-1-16,-1-2-1 0,-1-1 0 0,-3 5-5 15,0-46-23-15,-6 72-7 0,1-45-3 0,-3 2-1 16,8-29 3-16,-19 46-1 0,10-31 13 0,9-15-6 0,-24 24 9 16,24-24 12-16,-33 8 18 0,33-8 8 15,0 0 10-15,0 0 1 0,-62-25 9 0,47 5-6 0,15 20 2 16,-24-44-4-16,16 15 1 0,3-12-16 0,1 0-4 15,7-3-23-15,3-5-28 0,0 6-33 0,7 2-37 16,3 2-33-16,-2 14-37 0,2-1-46 0,1 3-191 16,3 3-447-16,0 3 198 0</inkml:trace>
  <inkml:trace contextRef="#ctx0" brushRef="#br0" timeOffset="97569.4834">31166 7735 34 0,'0'0'284'0,"0"0"-7"0,0 0-11 0,0 0-18 0,0 0-16 16,0 0-17-16,0 0-16 0,0 0-17 0,0 0-13 15,0 0-14-15,0 0-19 0,0 0-16 0,0 0-11 0,0 0-9 16,99 4-9-16,-99-4-15 0,36-8-10 15,-36 8-20-15,33-6-23 0,-33 6-38 0,0 0-34 16,32-7-50-16,-32 7-46 0,0 0-41 0,0 0-47 16,0 0-151-16,0 0-415 0,0 0 183 0</inkml:trace>
  <inkml:trace contextRef="#ctx0" brushRef="#br0" timeOffset="97739.3225">31170 7861 203 0,'0'0'251'0,"0"0"-5"0,0 0-2 16,0 0-25-16,0 0-18 0,0 0-21 0,0 0-18 0,0 0-16 16,71 12-12-16,-71-12-17 0,55-11-10 0,-55 11-13 15,55-10-7-15,-28 4-22 0,-27 6-30 0,56-6-37 16,-25 1-52-16,-31 5-71 0,73-14-68 0,-48 9-161 16,-25 5-382-16,38-7 170 0</inkml:trace>
  <inkml:trace contextRef="#ctx0" brushRef="#br0" timeOffset="98105.9337">31624 7880 103 0,'0'0'256'0,"0"0"-15"15,0 0-18-15,0 0-19 0,0 0-7 0,0 0-16 16,0 0-7-16,0 0-13 0,0 0-11 0,0 0-2 0,85-33-19 15,-85 33-11-15,18-26-5 0,-18 26 0 16,19-32-17-16,-8 9-11 0,2-15-6 0,-6 13-4 16,-7 25-5-16,8-54-11 0,-4 13-8 0,-2 11-6 0,-1-11 1 15,-1 41-10-15,-6-59-3 0,2 33-7 0,4 26 24 16,-10-42-8-16,10 42-1 0,-11-27 1 16,11 27-4-16,0 0-14 0,-11-19-5 0,11 19-4 0,0 0-2 15,0 0 2-15,0 0-4 0,0 0-3 0,0 0 0 16,0 0 3-16,-49 53-1 0,49-53-5 0,-9 50-2 15,7-19 3-15,0 10 2 0,2-41 1 0,5 75-2 16,4-35-4-16,-2-12-1 0,0-3-19 0,2 3-12 16,2-3-17-16,3 1-26 0,-14-26-16 0,23 46-36 15,-8-29-32-15,-15-17-21 0,25 24-26 0,-25-24-15 16,23 16-19-16,-23-16-136 0,0 0-404 0,0 0 180 16</inkml:trace>
  <inkml:trace contextRef="#ctx0" brushRef="#br0" timeOffset="98383.5404">32015 7640 73 0,'0'0'264'0,"0"0"-9"0,0 0-17 0,-15-47-15 16,15 47-9-16,0 0-17 0,0 0-15 15,0 0-14-15,0 0-11 0,0 0-17 0,0 0-11 0,-80 51-14 16,80-51-10-16,-14 28 0 0,14-28-16 0,-8 29-6 16,8-29-7-16,0 0-6 0,0 41-8 15,0-41-3-15,0 0-6 0,24 33-6 0,-24-33 1 0,21 13-7 16,-21-13-2-16,0 0-6 0,47 6-7 0,-47-6-1 15,0 0-4-15,49-12 0 0,-49 12-1 0,0 0-3 16,28-25-3-16,-28 25 0 0,10-27 2 0,-10 27-1 16,0 0 4-16,1-49 2 0,-1 49-2 0,0 0-10 15,-20-45 8-15,20 45-7 0,-16-20-3 0,16 20 0 16,0 0-1-16,-30-14-16 0,30 14-27 0,0 0-27 16,0 0-30-16,0 0-35 0,0 0-55 0,0 0-46 15,0 0-241-15,0 0-509 0,0 0 226 0</inkml:trace>
  <inkml:trace contextRef="#ctx0" brushRef="#br0" timeOffset="99060.1892">32268 7507 193 0,'0'0'237'0,"0"0"-25"0,0 0-20 0,0 0-15 15,0 0-16-15,0 0-12 0,0 0-6 16,0 0-12-16,-78 28-15 0,78-28-13 0,-28 32-8 15,14-10-8-15,6 5-5 0,8-27-9 0,-15 39-11 0,15-39 0 16,-6 35-6-16,6-35-7 0,0 0-5 0,8 43-2 16,-8-43-7-16,0 0 2 0,22 31-2 0,-22-31-5 15,27 8-6-15,-27-8-4 0,0 0 4 0,57-7-6 16,-57 7 3-16,52-13-9 0,-26-1-6 0,0-2 4 16,-3 1-1-16,-1 0 0 0,-22 15 0 0,44-36-4 15,-27 16 1-15,0 1 0 0,-17 19-1 0,19-28 9 16,-19 28 11-16,11-19 4 0,-11 19 7 15,0 0 4-15,0 0 7 0,0 0-5 0,0 0-10 0,0 0-3 16,0 0-3-16,0 0 2 0,0 0-7 0,0 0 0 16,0 0-3-16,0 0-1 0,0 0-4 0,-103 26 2 15,103-26 2-15,-21 24-4 0,21-24-1 16,-15 29 3-16,15-29-8 0,0 0 4 0,-9 29-7 0,9-29 2 16,0 0 4-16,0 0-4 0,0 0-4 0,0 0 5 15,0 0-4-15,0 0 1 0,56 20-2 0,-56-20 2 16,0 0-2-16,55-35 0 0,-34 20-1 0,-2-3-2 15,-19 18 3-15,33-30 5 0,-20 15 5 0,-13 15 15 16,18-24 7-16,-18 24 8 0,0 0 12 0,14-23 3 16,-14 23-7-16,0 0-11 0,0 0-7 0,0 0-3 0,0 0-1 15,0 0-2-15,0 0-3 0,0 0 2 0,0 0-5 16,0 0 0-16,7 99-6 0,0-75 3 16,-7-24 3-16,17 27-10 0,-17-27 2 0,19 24 2 15,-19-24-2-15,30 14 1 0,-13-11-2 0,0-4 0 0,-17 1-5 16,45-17 2-16,-20 1-3 0,9-14 8 0,-14 14-6 15,0-3 6-15,-7-4 0 0,-1-4-2 16,-3 0-1-16,0-20 0 0,-2 4-1 0,-5-1-4 0,-2-4-2 16,-4 2-6-16,1-3-1 0,-4-3-20 0,-1 8 5 15,-2 4 6-15,1 14-5 0,3 4 3 0,2 8 1 16,-1 3-5-16,5 11 3 0,-9-8 9 0,9 8-9 16,0 0-1-16,-31 22 9 0,16 4 2 0,-3 19 6 15,6 2-4-15,2 5 5 0,9 4 2 0,3-3-4 16,1 6 5-16,6-2 1 0,3 2-15 0,1 3-26 15,4-1-42-15,-4-6-52 0,1-2-64 0,3-5-52 16,-4 2-50-16,-7-4-198 0,2-6-534 0,-8-17 236 16</inkml:trace>
  <inkml:trace contextRef="#ctx0" brushRef="#br0" timeOffset="99256.9197">31927 7954 89 0,'-30'11'376'16,"30"-11"-12"-16,0 0 12 0,0 0 18 0,0 0-26 0,0 0-24 15,0 0-32-15,141 12-31 0,-68-19-33 0,5 3-24 16,6-9-22-16,1-2-36 0,1-2-47 0,3-2-43 16,-2-2-45-16,2 5-87 0,-8 2-105 0,1-2-161 0,-9 2-251 15,-12-4-619-15,-8-3 275 0</inkml:trace>
  <inkml:trace contextRef="#ctx0" brushRef="#br0" timeOffset="103017.9674">29208 12010 207 0,'0'0'238'0,"0"0"-13"0,0 0-21 0,0 0-8 0,0 0-7 16,0 0-7-16,0 0-9 0,0 0-14 16,0 0-11-16,23 4-11 0,-13-4-15 0,7 1-5 15,-3 0-15-15,13-1-8 0,-7-2-9 0,8-2-5 0,0-2-10 16,1-1-8-16,1 1-5 0,3 1-3 0,-6-1-16 16,0-1-27-16,-4-1-27 0,-5 3-44 0,-2-1-57 15,3-1-51-15,-5 0-65 0,0 0-160 0,-2-1-426 16,1-1 189-16</inkml:trace>
  <inkml:trace contextRef="#ctx0" brushRef="#br0" timeOffset="103398.3609">29885 11719 102 0,'8'-6'162'0,"-2"-3"4"0,-3 5-6 16,-3 4 1-16,5-7-4 0,-5 7 3 15,4-3-6-15,-4 3-11 0,0 0-5 0,0 0-1 0,0 0-12 16,-28 14-4-16,13-1-2 0,-2 3-10 0,-3 3-8 15,1 2-1-15,4 3-8 0,-3 2-8 16,0-3-8-16,3 0-8 0,-2 0-6 0,6-3-5 0,4-4-5 16,2-1-8-16,1 1-3 0,4-2-5 0,4-1-4 15,1-1-1-15,2-4-5 0,4 1-6 0,3-2-3 16,2-4-14-16,1-2-16 0,1-2-21 0,11-2-18 16,-3-2-13-16,2 0-23 0,1-3-33 0,-1-1-34 15,0-3-23-15,1 1-14 0,-3-4-17 0,-2 1-117 16,-2-2-351-16,-7 5 156 0</inkml:trace>
  <inkml:trace contextRef="#ctx0" brushRef="#br0" timeOffset="103987.1663">30219 11793 36 0,'0'0'178'0,"0"-8"-1"0,0 8 3 0,0 0 15 0,0 0-7 16,-19 3 9-16,9 1-6 0,-4 3 0 0,-1 5-5 16,3 0-13-16,-1 0-4 0,1 0-12 0,1 1-1 15,-1-1-22-15,5 1-7 0,3-5-12 0,2 5-10 16,4-3-4-16,1-3-9 0,1 3-10 0,5 0-7 15,1 0-7-15,3-3-10 0,2 0-3 0,0-1-3 16,3-2-5-16,-4-2-4 0,2 0-6 0,-2-1 4 16,-4-2-10-16,1-1 0 0,-2 0-5 0,-3-2 2 15,-6 4 1-15,10-8 2 0,-8 3-3 0,0-4 0 16,-2 1-3-16,0 8-5 0,-8-21 0 0,1 10 0 16,1-2-1-16,-4 0-6 0,3-1 0 0,-3 2 2 15,2 1-6-15,-1 3-3 0,3 0-3 0,0-1 2 16,3 4 6-16,-2 2-8 0,5 3 10 0,-4-9-14 0,4 9 1 15,-3-11 1-15,2 6-2 0,1 5 0 0,5-14-3 16,3 3 6-16,2-1-5 0,1 1-1 16,1-2 7-16,2 1-7 0,-1 1 3 0,2 3 4 15,-3 3-5-15,1-1 2 0,-3 5-3 0,0 1 3 0,0 5 2 16,3 0 4-16,-2 3 0 0,0 3-1 16,-2 3 1-16,0 0-4 0,2 8 2 0,-8-5 4 0,5 5 1 15,-1 2-1-15,-5-7-7 0,2 6 7 0,-3-8-8 16,0 0 2-16,1-2 1 0,-1-1-3 0,0-5 7 15,-1-1-1-15,0-6 0 0,0 0 2 0,0 0-2 16,0 0-2-16,0 0 0 0,0 0 3 0,0 0 1 16,-7-29-5-16,7 5 3 0,2-1-5 0,-2-4 5 15,4-11 3-15,-1 11-13 0,6-13 6 0,-2 16-1 16,1 1 4-16,3-1 9 0,-1 5-6 0,-1 7 6 16,-1 1 9-16,-4 6-15 0,2 1 3 0,-4 1 1 15,-2 5-4-15,0 0-7 0,19 9 9 0,-11 0-4 16,-1 5-2-16,1 0 9 0,-1 1-11 0,2 11 8 0,1-1-5 15,-1 3-11-15,-1 0-16 0,2-3-9 16,0 0-17-16,-1 0-9 0,0-3-13 0,-2-8-12 16,-5 0-13-16,6-1-18 0,-1-4-18 0,-1-1-19 0,-2-3-17 15,2-3-26-15,-6-2-8 0,16-7-7 0,-6-3-5 16,-2-3-3-16,6-6-6 0,-3-6-128 0,1-2-379 16,-3-12 168-16</inkml:trace>
  <inkml:trace contextRef="#ctx0" brushRef="#br0" timeOffset="104206.1702">30759 11612 726 0,'7'-45'5'0,"-2"4"26"0,-1 12 25 16,-4 0 7-16,-1 3 18 0,2-1 18 0,-1 3 28 15,-2 8 16-15,0-1 17 0,-2 1 16 0,-1 2-1 16,0 6-4-16,1-1-4 0,-1 5-23 0,-2 0-11 16,-2 1-16-16,0 4-2 0,-1 3-8 0,0 4-7 15,0 5-6-15,-2 11-4 0,1 1-8 0,-3 15-4 16,9-12-1-16,-2 15-7 0,4-2-7 0,4-1-5 16,4-1-2-16,2-10-10 0,0-2-2 0,2 13-4 15,0-11-5-15,2 11 3 0,1-14-4 0,1 12-9 16,-4-12-9-16,-1-1-9 0,-1 0-21 0,-3-1-18 0,-3 0-14 15,-1-8-20-15,-1-1-22 0,-3-2-23 16,-2-1-32-16,-4-4-23 0,1-2-19 0,1-3-6 0,-2-2-17 16,-1-1-8-16,-2-2-6 0,-2-7-139 0,3 1-389 15,-9-6 172-15</inkml:trace>
  <inkml:trace contextRef="#ctx0" brushRef="#br0" timeOffset="104408.4984">30524 11874 110 0,'-4'-16'143'0,"-1"-1"9"0,4 2 7 15,1-2 0-15,6 1 4 0,1 0 9 0,3 0-3 16,5-3 1-16,4-3-7 0,-1 2 4 0,4 1-8 15,0 3-9-15,-1-4-3 0,2 2-8 0,-5 1-7 16,4 5-3-16,-7 3 0 0,0 0 2 0,-2 2-10 16,0 2-1-16,-2 2-10 0,-1 2-11 0,-1 1-4 15,-2 5-3-15,4 6-9 0,-4 1-4 0,-1 4-10 0,0 1-5 16,-1 6-10-16,-1 2 1 0,1-1-11 16,-3 1-8-16,3 1-17 0,-2-2-19 0,-2 1-29 15,1 0-26-15,0-11-38 0,-1 2-40 0,-1-2-53 16,0-6-48-16,3-1-49 0,0-2-212 0,-3-5-537 0,0 0 237 15</inkml:trace>
  <inkml:trace contextRef="#ctx0" brushRef="#br0" timeOffset="104582.7521">30872 11407 22 0,'-9'-1'239'16,"9"1"-15"-16,0 0-10 0,0 0-29 0,0 0-14 15,-5 15-19-15,8-6-16 0,0 1-15 0,2 5-28 16,-1 2-25-16,4-1-35 0,0-1-20 0,7 7-36 16,1-3-32-16,3 1-38 0,0-5-33 0,-2 3-103 15,3-4-249-15,2-2 110 0</inkml:trace>
  <inkml:trace contextRef="#ctx0" brushRef="#br0" timeOffset="104987.4819">31194 11580 121 0,'0'-8'194'0,"-4"-5"9"0,-3-1-3 0,-4 4 2 15,3 4-9-15,-3 0-6 0,-4 5-8 0,0 1-12 0,-2 3-10 16,-1 4-12-16,-7 4-10 0,4 3-9 16,0 1-6-16,3 5-9 0,1-1-9 0,6-4-11 0,-5 4-7 15,7-3-8-15,3-2-10 0,3 1-5 0,3-2-3 16,0-3-11-16,0-2-4 0,6-1 3 16,-1-3-21-16,4 0 0 0,1-3-4 0,2-2-2 15,3-3 2-15,0-1 1 0,1-3 10 0,-3-1 2 16,6-6 6-16,-6 2 1 0,5-4 5 0,-6 5-1 0,-1-1-5 15,2 1 8-15,-2 1-9 0,-2 1 15 0,3 3-18 16,-4 0-5-16,-1 4-1 0,-1 1-6 0,-6 2 0 16,14 4-6-16,-9 2 2 0,0 2 2 0,0 7-3 15,2 8-8-15,-5 1 1 0,-1 1 1 0,1 3-5 16,-2 1-1-16,2 14-1 0,-4-13-1 16,-4 12-2-16,0-1-8 0,1-12-11 0,3-3-2 0,-3-1 7 15,-1 0 2-15,0-8-7 0,-1-3 6 0,-3 0 8 16,-1-1-6-16,2-4 5 0,-2-1-5 0,1-5 2 15,0-1 4-15,-5 0-4 0,0-6 3 0,7-1 4 0,0-7 1 16,-1 1-5-16,1-7 0 0,2-5 3 16,1 0 6-16,1-3-16 0,4-4-13 0,5-10-14 15,-1 11-26-15,1-11-23 0,2 16-38 0,0-6-29 16,4 6-19-16,14-13-39 0,-11 13-46 0,-3 9-194 0,6-3-486 16,-7 3 215-16</inkml:trace>
  <inkml:trace contextRef="#ctx0" brushRef="#br0" timeOffset="105291.0318">31313 11493 21 0,'0'0'316'0,"0"0"8"16,0 0-12-16,1-7-13 0,-1 7-20 0,0 0-26 0,0 0-27 16,6-4-26-16,-6 4-23 0,0 0-9 0,0 0-26 15,7-6-7-15,-7 6-16 0,12 1-11 0,-12-1-12 16,0 0 1-16,13 0-21 0,-13 0-5 0,14-1-2 15,-7 0-14-15,2-1-11 0,-9 2 1 0,11-1 0 16,-11 1-10-16,0 0-3 0,10 0 0 0,-10 0-5 16,0 0-2-16,0 0-5 0,0 0 3 0,9 0-6 15,-9 0-2-15,0 0 2 0,0 0-7 0,14 0-2 16,-14 0 9-16,10-1-7 0,-10 1 3 0,9 1-6 16,-9-1 7-16,16-5-4 0,-11 3-4 0,-5 2-1 0,11-4-15 15,-5 1-18-15,4 2-23 0,-3-1-34 0,-7 2-36 16,9-3-48-16,-9 3-51 0,9-4-33 15,-9 4-43-15,9-1-169 0,-9 1-503 0,0 0 222 16</inkml:trace>
  <inkml:trace contextRef="#ctx0" brushRef="#br0" timeOffset="105507.3477">31281 11633 266 0,'0'0'295'0,"-8"5"0"15,8-5-2-15,-4 6-6 0,4-6-6 0,0 0-4 16,0 0-10-16,0 0-22 0,0 0-17 0,23-2-23 16,-14-2-14-16,2 1-22 0,7-2-12 0,0-2-8 15,7-1-34-15,1-1-14 0,-1 0-14 0,2 2-24 16,-9 3-41-16,8-3-37 0,-2-1-23 0,-5 4-39 16,0 0-64-16,-1 1-57 0,7-6-60 0,-6 8-58 15,-4-2-176-15,2-1-533 0,-3-2 236 0</inkml:trace>
  <inkml:trace contextRef="#ctx0" brushRef="#br0" timeOffset="105951.6304">31695 11565 3 0,'-3'7'247'16,"2"0"-10"-16,1-7-9 0,-1 9-9 0,1-9-13 15,6 10-13-15,0-6-12 0,1-2-4 0,2-1-13 16,4-3-10-16,2-4-5 0,0 1-7 0,8-7 0 16,-6 2-10-16,-3-1-4 0,5-6-7 0,0-2-13 15,-1-4-1-15,-2 1-8 0,-3 1-4 0,-2-3-9 16,-2 2-9-16,1-3 2 0,-1 1-14 0,-3-2-8 15,-4 0-2-15,-1-2 2 0,-1 2-15 0,-1 0-8 16,-1 0 2-16,-2-3-5 0,0 5-6 0,-1 7 1 16,3 3-6-16,-4 1-3 0,1 6-5 0,1 0 1 0,0 4-2 15,4 3 1-15,-8-2-6 0,8 2 6 0,-13 7-4 16,4 3 2-16,0 2-3 0,1 3-5 16,-3 8 6-16,3 0-4 0,2 3 1 0,0-2-6 0,1 1 2 15,5 4 3-15,2-3-6 0,2-1 2 0,3 1 0 16,-1 0-11-16,1-4-8 0,2 3-13 0,5-5-13 15,1-1-17-15,-5-4-20 0,1-3-16 16,1 0-33-16,2-3-23 0,0 0-25 0,1-4-28 0,2-6-17 16,-2-3-30-16,0-1-172 0,0 0-461 0,1-1 205 15</inkml:trace>
  <inkml:trace contextRef="#ctx0" brushRef="#br0" timeOffset="106235.8582">32132 11339 94 0,'-3'-12'154'15,"-1"0"3"-15,1 5 3 0,1-1 5 0,-2 5 7 16,4 3 1-16,-11-7-4 0,6 6-1 0,5 1-6 15,-14 4-3-15,2 5-6 0,1-1 0 0,-1 4-10 16,1-1-5-16,1 3-12 0,1-1-9 0,1 0-6 16,0 0-12-16,3 2 2 0,5-5-3 0,1 2-13 0,-1-2-4 15,4 3-12-15,0-5-3 0,5-1-9 0,2 2-5 16,2-4-5-16,4-4 1 0,1 0-8 16,0-2 0-16,1-4-5 0,-1-1-9 0,0 1-3 0,8-8 10 15,-12 4-10-15,9-2-3 0,-11-1-4 0,-2 2 10 16,-3-2-14-16,-5-1 6 0,1 1-2 0,-1-2-4 15,-5 4-7-15,-3 0-1 0,-3-1 2 16,-2 2-4-16,-1 3-4 0,-1 2 4 0,3 2-8 0,1 1-3 16,-2 1-4-16,0 1-22 0,-4 1-10 0,2 4-24 15,5 0-24-15,-5 5-25 0,3 0-42 0,0-1-43 16,4 2-42-16,1-4-37 0,2 1-144 0,2-4-462 16,1-5 204-16</inkml:trace>
  <inkml:trace contextRef="#ctx0" brushRef="#br0" timeOffset="107055.1286">32424 11269 92 0,'5'-13'232'0,"-3"5"8"0,2-1-3 0,-4 2 1 15,2 0-10-15,-2 7-15 0,1-8-21 0,-1 8-17 16,0 0-18-16,0 0-15 0,-11-5-14 16,11 5-11-16,-15 13-14 0,5-3-9 0,0 2-11 15,-5 7-6-15,1 4-7 0,7-7-8 0,-1 6-5 0,2-6-10 16,3 1-5-16,0 0 3 0,2 0-8 0,2-4-3 15,2 3-6-15,3 0-2 0,-1-2-1 16,-3-6 3-16,5-2-9 0,0 0 1 0,2-2-6 0,1-4 0 16,3-4-3-16,2-2-4 0,0-1 1 0,8-7 6 15,-9 3-11-15,6-7-1 0,1-1-3 0,4 1-1 16,-3-2-6-16,0-1 19 0,13-6 1 0,-11 7 2 16,14-2-4-16,-12 7-2 0,0 2-1 0,-3 1-5 15,-23 12 2-15,32-13 2 0,-32 13-11 0,31-8-13 16,-31 8-10-16,0 0-8 0,0 0-7 0,44 4-2 15,-44-4-5-15,0 0 7 0,0 0-1 0,11 34 3 16,-11-34 5-16,0 0 4 0,0 0 3 0,0 0 3 16,-5 43 4-16,5-43 6 0,0 0 5 0,0 0 9 15,0 0 19-15,0 0 15 0,0 0 7 0,0 0 7 16,0 0-6-16,0 0 3 0,0 0-2 0,0 0-1 16,0 0-6-16,0 0-6 0,0 0 6 0,0 0-6 15,0 0-4-15,0 0 2 0,-50-78-8 0,50 78 0 16,0 0-2-16,-16-17-3 0,16 17-3 15,0 0-2-15,0 0 1 0,0 0 1 0,-40-4-3 0,30 10 0 16,-2 1-2-16,-2 2 0 0,2 5-2 0,1 1 1 0,-5 5 2 16,3-2-3-16,5-3-2 0,5 0-1 15,-1 0-2-15,4-2-2 0,2 1-1 0,3-3 0 0,0-4 0 16,1 1 2-16,-6-8-2 0,0 0-5 0,0 0 10 16,0 0 0-16,54 10-3 0,-54-10 0 15,0 0 2-15,41-20 1 0,-41 20-6 0,27-20 5 16,-27 20 2-16,22-26 3 0,-6 6-2 0,-16 20-1 0,14-30 2 15,-14 30 1-15,10-29-1 0,-10 29 3 0,0 0 0 16,8-30 1-16,-8 30 2 0,0 0-6 0,0 0 1 16,0 0 1-16,0 0 0 0,0 0-2 0,0 0 1 15,0 0-1-15,0 0-4 0,0 0 3 0,0 0 2 16,0 0 1-16,0 0-2 0,8 94-1 0,-8-94-1 16,14 26-1-16,-14-26 0 0,23 19 0 15,-23-19-5-15,33 7-2 0,-33-7 5 0,0 0-1 16,0 0-2-16,57-17 6 0,-34 0-8 0,1-1 8 0,-4-3-7 15,-2 2 2-15,-4-5 1 0,0-19 1 0,-4 2 2 16,1-1-3-16,-6 0-1 0,-2-1 3 0,-3-1 0 16,-6-1-1-16,0-3 1 0,-3-4 1 0,-1-5-3 15,3 7-2-15,-9 1 7 0,6 5-7 0,5 19 0 16,1 9 3-16,-5 0-3 0,2 9 2 0,7 7-4 16,0 0 6-16,-26 1 0 0,26-1-1 0,-37 56 0 15,21-13 0-15,4 2 1 0,4 9-2 0,3 3 2 16,3 0-1-16,4 5-7 0,-2 1-20 15,1 2-30-15,6-7-35 0,-1 0-44 0,5-3-57 0,6-5-49 16,3 4-203-16,10-7-484 0,1-4 216 0</inkml:trace>
  <inkml:trace contextRef="#ctx0" brushRef="#br0" timeOffset="118928.9971">13459 13743 75 0,'4'-12'221'16,"1"-2"-2"-16,-8-2-2 0,1 0 1 0,0 0-11 15,-5 1-13-15,-7-4-8 0,8 5-10 0,-5 0-6 16,-1 0 5-16,1 4-14 0,-2 3-14 0,-1 0-10 16,-1 3-13-16,-1 1-12 0,3 5-16 0,-3 5-9 15,-6 6-5-15,1 9-10 0,-2 14-9 0,4 8-3 0,9 3-4 16,-3 8-1-16,9 3-8 0,4 2-7 0,2-2 8 15,9 3-13-15,0-5-18 0,5-4 0 16,5-5-1-16,2-3-1 0,4-11-4 0,-4-14-2 16,0-1 4-16,6-4 1 0,-2-6-2 0,3-4-4 0,14-6 3 15,-15-5-2-15,11-12 0 0,-6-10-4 0,2-4 8 16,-7-10-7-16,-4-5 0 0,2-3 3 0,-8-3 3 16,-4-4-11-16,-1-2 3 0,-4-1 0 15,-7-1 6-15,-5 3-2 0,-3 2-4 0,-3 4 2 0,2 4-3 16,2 7 3-16,0 13-7 0,-3 4 5 0,3 1-2 15,1 7-4-15,-4 0 12 0,3 2-5 0,1 6 7 16,1 1 7-16,2 2-6 0,0 6-4 0,0 0-4 16,0 0 2-16,0 0-3 0,0 0-4 0,0 0 1 15,2 33 2-15,8-5-4 0,1 17 16 0,0-2-16 16,3 2 3-16,-3-2-3 0,-1 3 9 0,3 3-8 0,-3 4 3 16,4 0-3-16,-5 0 6 0,4-3-7 15,-5-3-1-15,-2 1 4 0,7-5 2 0,-6-14-26 16,2-1-18-16,0-3-28 0,-3-1-24 0,1-9-38 15,1-1-40-15,-2-6-29 0,1-4-32 0,-1-3-43 16,-6-1-166-16,18-12-476 0,-9 0 211 0</inkml:trace>
  <inkml:trace contextRef="#ctx0" brushRef="#br0" timeOffset="119102.9764">14058 13747 227 0,'0'0'233'0,"0"0"-2"0,0 0-8 0,0 34-8 0,3-7-13 15,-3-1-10-15,3 4-18 0,-1 8-20 0,-2-8-10 16,2 11-16-16,-2-14-1 0,2 0-23 0,0 2-8 16,4-5-10-16,-1 2-28 0,-1-10-28 15,0 1-41-15,0-4-54 0,0-4-54 0,0-5-41 0,-4-4-50 16,5 0-134-16,-5 0-372 0,11-13 165 0</inkml:trace>
  <inkml:trace contextRef="#ctx0" brushRef="#br0" timeOffset="119236.7795">14030 13614 39 0,'-3'14'72'16,"3"-1"-30"-16,5 2-38 0,-3 0-31 0,4 0-28 16,-1 1 13-16</inkml:trace>
  <inkml:trace contextRef="#ctx0" brushRef="#br0" timeOffset="119989.2484">14400 13901 169 0,'0'0'203'16,"0"0"-10"-16,0 0-15 0,16-11-18 0,-12 4-8 15,-2-5-16-15,6-5-7 0,-4 2-13 0,-2-2-12 16,3-7-2-16,-4 7-16 0,0 1-4 0,-1-1-16 0,0 2-2 15,-5 0-5-15,1 1-8 0,-2 0-4 16,3 7-7-16,-2 1-2 0,3 2-6 0,2 4-4 16,-11-6-5-16,5 6-3 0,6 0-1 0,-19 6-2 0,10 3-1 15,-2 3-6-15,-7 5 5 0,4 8-3 0,5-2 3 16,-1 6 4-16,-3 15-2 0,7-15 2 0,2 16-7 16,4-15 1-16,0 13 0 0,2-17 1 15,0 2-6-15,5-4 1 0,2-4-4 0,0-4 4 0,2-5 3 16,1 0 1-16,1-6 2 0,3-6 2 0,1-3 1 15,8-5 3-15,-2-6 3 0,-3-5-1 0,0-4 0 16,7-9 5-16,-6-4-3 0,-8 12 2 0,5-16-5 16,-9 13 3-16,0-1-5 0,-1 1 4 0,0 1 0 15,-2 2 4-15,-2 2-1 0,1 6-1 0,-3 2 4 16,3 1 1-16,-3 7-3 0,1 0-1 0,-1 2-1 16,-2 5-8-16,0 0-4 0,0 0 3 0,0 0-5 15,0 0 0-15,11 20-2 0,-9-3-1 0,7 10 0 16,-5 0-1-16,2-2 2 0,-2 0-6 0,2 2 0 15,1-5 5-15,1 3-5 0,-2-11 1 0,2 1-1 16,-1-2 0-16,0-5 1 0,0-1 3 0,0-3 6 0,-1-4-1 16,-6 0 12-16,17-13-5 0,-7 3-5 15,1-12-2-15,1 1 1 0,-3-1-6 0,-1-2 12 16,-3-3-8-16,3 4-5 0,-4 0 3 0,0 8-3 0,1 0 2 16,0 2-3-16,-2 6 1 0,-1-1-9 15,2 4 0-15,-4 4-1 0,0 0 1 0,0 0-1 16,16 14 1-16,-11 3-1 0,3 7 3 0,2 2 7 15,-3 0-5-15,-1 3-4 0,1-1-1 0,9 12 0 0,-5-20 3 16,3 1 0-16,-1-4 0 0,2-5 0 0,-3-2 2 16,4-4 2-16,-1-2 0 0,-5-5 0 0,6-3-1 15,-2-6 4-15,3-8-3 0,-2-6-2 0,7-13 9 16,-12 11 3-16,0-21 7 0,-2 4 2 0,-6-4 2 16,3 0-3-16,-7-4-4 0,-3 3-2 0,-1-4-4 15,-1 2 6-15,-3 10-2 0,4 14-6 0,-3 2-1 16,4 9 0-16,1 5-1 0,-1 5 2 0,3 4-6 15,2 1-1-15,0 0 0 0,-16 25-5 16,7 3 1-16,3 13 4 0,1 3 2 0,5 2-3 0,0-3 2 16,4 5 1-16,1 0-4 0,0 1 2 0,4 4-5 15,0-6-13-15,1-5-27 0,0 1-31 0,-2-3-33 16,-3-11-35-16,4 10-52 0,-1-16-44 0,-9-4-255 16,1-5-532-16,-2-1 236 0</inkml:trace>
  <inkml:trace contextRef="#ctx0" brushRef="#br0" timeOffset="120163.2914">14765 13826 237 0,'19'-3'268'0,"8"2"-19"0,3-4-22 0,14 0-15 15,2-6-17-15,-15 6-17 0,18-5-18 0,2 1-16 0,-19 1-47 16,16-4-62-16,-17 6-84 0,14-4-111 0,-18 2-140 15,4-2-323-15,-2 4 144 0</inkml:trace>
  <inkml:trace contextRef="#ctx0" brushRef="#br0" timeOffset="120570.5119">15701 13648 121 0,'-7'3'309'0,"-7"2"-24"0,8-3-15 0,1-1-22 16,-3 2-11-16,8-3-21 0,0 0-12 0,-6 4-6 15,6-4-11-15,0 0-14 0,22 3-15 0,-4-1-14 16,8-5-11-16,1 1-15 0,3 2-12 0,0-5-6 15,3 3-15-15,-1-4-17 0,14-2-30 16,0 1-38-16,-1-1-53 0,-14 4-66 0,1 0-71 16,12-4-69-16,-15 5-205 0,-1 0-500 0,-2-3 221 0</inkml:trace>
  <inkml:trace contextRef="#ctx0" brushRef="#br0" timeOffset="120953.2147">16714 13228 202 0,'-13'-25'304'0,"-1"-2"-23"0,0 4-12 0,0 11-10 16,0 0-6-16,-1 5-19 0,-2 1-23 0,2 3-23 15,-1 3-15-15,-8 3-21 0,6 4-11 0,3 0-12 16,0 5-12-16,-1 7-3 0,2 1-9 0,7 2-21 15,4-4-9-15,4 6-5 0,5 3-5 0,5-2-8 16,11 14-10-16,2-4 4 0,-4-12-9 0,11 10-4 16,3-3-6-16,-12-9 3 0,12 6-7 0,-9-9-3 15,14 10-3-15,-19-11-9 0,4 3-3 0,-2 0-1 16,-5-1 2-16,-5 2-9 0,4 2 2 0,-11-8-2 16,-4 2 2-16,-3 0 0 0,-6 5 0 0,1-5 4 15,-5-2 2-15,-8 0 7 0,-6-1-5 0,-1-2 4 16,0 0-3-16,-4-3 0 0,1-5 1 0,-1 1-7 15,2-6 4-15,0-3-9 0,0-4-20 0,11 3-20 0,0-3-28 16,4 0-32-16,2-4-39 0,2 1-51 16,5-4-48-16,3 0-51 0,3 3-201 0,4-1-526 15,2 1 232-15</inkml:trace>
  <inkml:trace contextRef="#ctx0" brushRef="#br0" timeOffset="121502.5808">16951 13551 250 0,'0'0'245'0,"0"0"-20"0,9-11-13 0,-6 7-7 16,3-5-15-16,-1 0-15 0,1-1-12 0,1-4-15 15,-2 0-10-15,0 1-13 0,-1 0-5 0,-1 0-8 16,0 0-6-16,0 5 1 0,-1-1-5 0,-3 0 0 15,1 0 2-15,2 0-6 0,-2 9-4 0,-3-10-11 16,3 10-6-16,-5-6-10 0,5 6-2 0,-10 0-10 16,10 0-5-16,-14 8-7 0,6 3-5 0,2 2-5 15,-2-2-4-15,-1 5-2 0,2 0 0 0,0 1-6 16,0 6 5-16,4 1-8 0,3-9 4 0,1 2-6 16,1-2-6-16,2 0 5 0,0-1-2 0,1-3-2 0,4 1 2 15,1-3-4-15,1 0 5 0,0-3-7 16,0-3 6-16,3 0-1 0,-4-2-2 0,6-3-1 0,-2-2 2 15,2-1-1-15,2-2-3 0,-3-3 5 16,6-5-5-16,-7 5 3 0,6-5-4 0,-10 2-1 0,1 0 3 16,1-8-2-16,-6 6 0 0,2-9-3 0,0 0 0 15,-4-1 2-15,-3 0-1 0,0-1-4 0,2 2-3 16,-4 1-1-16,1 7 0 0,0-1 3 0,0 4 5 16,-1 1-3-16,2 3-5 0,-1 9 0 0,-1-10 2 15,1 10-4-15,0 0-3 0,0 0 3 0,0 0-2 16,0 0 2-16,0 0 0 0,0 0 3 15,8 29-3-15,-3-14 4 0,8 5-3 16,-1 3 1-16,2-2 2 0,0 0-4 0,1-1 3 0,0 1 2 0,-1-3 1 16,1 4-2-16,-1-2-1 0,-1-7 4 0,-5 2-16 15,-2 0-12-15,2-3-12 0,-5 0-18 0,1-3-24 16,-2-3-34-16,-2-6-37 0,3 8-31 0,-3-8-49 16,0 0-62-16,0 0-151 0,0 0-482 0,10-17 214 15</inkml:trace>
  <inkml:trace contextRef="#ctx0" brushRef="#br0" timeOffset="121763.2136">17450 13316 178 0,'0'0'240'0,"0"0"1"0,0 0 3 0,0 0-4 0,9 24 2 16,-4-14-3-16,2 5-12 0,0 0-13 16,0 2-14-16,1-2-7 0,-1-1-14 0,0 1 3 15,3 0-4-15,-1-2-9 0,1-2-13 0,-1 0 13 0,2-3-23 16,-5-3-17-16,3 2 1 0,-1-4-8 0,1-1 1 15,0-3-6-15,1-2-4 0,-1-4-7 16,2-4-12-16,0-3-14 0,1-9-4 0,-1-1-11 16,0-3-3-16,0-13-6 0,-5 14 2 0,-6-3-13 0,0-11-4 15,-4 16-13-15,3-1-10 0,-3 2-14 0,0 7-18 16,-1 8-21-16,3-1-30 0,-1 2-30 0,-4 1-35 16,7 6-33-16,-12 0-38 0,12 0-41 0,-18 5-41 15,11 0-43-15,-2 6-266 0,3-4-641 0,-2 6 284 16</inkml:trace>
  <inkml:trace contextRef="#ctx0" brushRef="#br0" timeOffset="122283.8943">17780 13377 258 0,'10'5'262'0,"-5"-3"7"15,-5-2-8-15,11 2-7 0,-2-4-22 0,0-1-17 16,0-2-23-16,3-3-14 0,3-1-14 0,0-2-7 0,0-1-13 15,-1 0-16-15,4-5-4 0,-8 6-9 16,0-1-2-16,-3-2-16 0,0 0-8 0,-4 2-5 0,-2-3-10 16,0 0-9-16,-3 2-4 0,-2 2-6 15,0 2-10-15,-3-1 0 0,3 5-8 0,-2 1-7 0,6 4 1 16,-15-3-6-16,4 5-6 0,-3 3-2 0,1 5 0 16,1 3-3-16,4-1 7 0,-4 9-5 0,-1 2-4 15,2-1-5-15,4 0 16 0,0 1-16 0,4 3 3 16,0-1-6-16,2-9 6 0,2 1-10 0,1-1 2 15,2-2-2-15,5-1 1 0,0-3-4 0,-1 0 3 16,3 0 7-16,-3-6-7 0,0-1 1 0,7-2 0 16,-5-1 2-16,5-2-1 0,-1-2-3 0,1-5 12 15,0 1-10-15,-2-4 8 0,0-1-8 0,3-7 3 16,0-1-3-16,-5-1-1 0,-1-2 3 0,-3-3-10 16,1 1-10-16,-2-3-9 0,0-15-3 0,-6 4-11 15,2 13-8-15,0 2-5 0,0 1 3 0,0 2 8 16,0 10 1-16,-1 3 7 0,0 0 3 0,1 4 6 15,-2 5-6-15,0 0 6 0,0 0 1 0,0 0 6 0,0 0 10 16,14 19 11-16,-8-7 4 0,6 11 7 16,-2-2 8-16,1 2 9 0,3 2 7 0,-2 1 3 15,2-1-1-15,1 0 8 0,5-2 5 0,-1 0 1 16,17 2 2-16,-12-8-4 0,16 3-11 0,1-4-2 0,-9-5 6 16,14 1-14-16,2-4-16 0,-18-5-11 15,16-3-21-15,-15 0-32 0,-6 0-33 0,-5-1-40 16,-2-2-51-16,-9 1-58 0,5-6-54 0,-7-1-240 0,-4 0-569 15,-3-4 251-15</inkml:trace>
  <inkml:trace contextRef="#ctx0" brushRef="#br0" timeOffset="123076.9824">12277 13177 33 0,'-18'-3'182'0,"3"1"-24"16,1-2-11-16,-1 2-11 0,5 2-17 0,3 0-13 15,7 0-5-15,-10 0-8 0,10 0-3 0,0 0-1 16,0 0-2-16,0 0 1 0,0 0 0 0,44 8-5 16,-14-8-3-16,20 0-3 0,5 1-7 0,3-2 3 15,10-6-6 1,8 0-2-16,6 1-4 0,7-2 0 0,8-1-3 0,2 0 0 0,13-3-3 0,2 2-4 15,9 0-3-15,3-9 3 0,12 1-9 0,10-1 0 16,3 4-8-16,4 3-1 0,6-5-4 0,1-1-3 16,13 3-1-16,-7 1 3 0,1-3 6 0,4 3 16 15,5-3 7-15,1 0 5 0,4 4 3 0,-4 0-1 16,2-3 7-16,1 2-7 0,-3 2-1 0,-3 5-7 16,-1-2-3-16,-11-3-2 0,-3 3-7 0,-5-2-7 15,-4 2-1-15,-4-1-2 0,-11 2-6 0,-12-4-2 0,-9 2-1 16,-5 2-1-16,-10 0-5 0,-6 0-4 15,-10 1-9-15,-15 2-10 0,-10-3-18 0,-28 6-16 16,-12 0-22-16,-4 1-38 0,-9 2-40 0,-7-1-33 0,0 0-35 16,0 0-24-16,-67 12-229 0,12-6-496 0,-5 1 219 15</inkml:trace>
  <inkml:trace contextRef="#ctx0" brushRef="#br0" timeOffset="124155.388">12174 13274 36 0,'-3'-7'137'0,"1"-3"10"16,-2 3-4-16,4 1-4 0,0 6-3 0,-2-11-6 16,2 11-11-16,0 0-15 0,-4-5-16 0,4 5-6 15,0 0 4-15,6 23 5 0,0 1 11 0,6 18-3 16,1 3 3-16,-2 4 7 15,4 2 1-15,-1 6-8 0,5 5-5 0,-2 4-8 0,-3 4-4 0,2 6-4 16,2 4-9-16,-2 7-5 0,4-6-5 0,-4 0-21 16,-3-1 0-16,4-6-10 0,-5-8 0 0,4 3 3 15,0-5-5-15,0-7-5 0,-3-5-1 0,1-2-3 16,-1-7-3-16,-4-4 5 0,-3-14 0 0,8 16-2 0,-9-18 0 16,-1-8 3-16,0 2 0 0,-3-4-2 15,3-3-4-15,-1-3 11 0,-3-2-3 0,0-5 9 16,0 0 17-16,0 11 11 0,0-11 5 0,0 0-1 15,0 0-10-15,0 0 3 0,0 0-3 0,0 0-2 0,0 0-7 16,0 0-1-16,0 0-9 0,0 0-4 0,4-24-1 16,-4 24-3-16,3-14-8 0,1 9 4 0,-2 0-9 15,4-3 15-15,-1 5-10 0,3-2-10 0,0-2-2 16,1 2 2-16,3-1 1 0,5 1-5 0,1 1 1 16,6-2 1-16,3 0-6 0,2 0-2 0,3 2 9 15,16-3-8-15,0 1-1 0,-2 1 5 0,6 1-6 16,3 0 2-16,4-1 1 0,1-2 2 0,5 1-3 15,6 0 4-15,0 0-6 0,5 0 7 0,1-4-4 16,4 4-3-16,2-3-6 0,7 0 3 0,4-1 6 16,2-2 0-16,6 1-8 0,6 2 6 0,4 0 5 15,3-4-5-15,3 5-4 0,4-3 1 0,3 1 3 16,2 0 4-16,7 1-6 0,-3-4 5 0,0-2-5 16,11 4 4-16,-1-2 11 0,1 0-14 0,3-1 1 15,2 1-2-15,3 1 0 0,1-2 5 0,0 3-7 16,-5-2 3-16,-1 3-6 0,-7-3 5 0,1 0-1 15,-2 4 1-15,0 0 5 0,-7 0-3 0,-10-1 1 16,1 0-3-16,-7 2 4 0,-1 1-5 0,-1 1 4 16,-4-3 2-16,-9 1-7 0,-4-1 5 0,-6 3-3 15,-2 1 7-15,-7-2 0 0,-3 2 7 0,-5 1-11 0,-6-1-2 16,-6-1 5-16,-5 5 1 0,-11-2-8 16,-15 1-2-16,-4 1-2 0,-8-1-27 0,-3 1-17 15,-8-1-30-15,-3 1-41 0,-3 1-42 0,0 0-50 16,0 0-41-16,0 0-36 0,-29-9-199 0,12 6-529 0,-2-4 234 15</inkml:trace>
  <inkml:trace contextRef="#ctx0" brushRef="#br0" timeOffset="124903.9077">18229 12781 27 0,'0'0'182'0,"-4"-10"-3"15,4 10-2-15,0 0-5 0,0-8-7 0,0 8-3 16,0 0-7-16,0 0-9 0,0-10-12 0,0 10-14 16,0 0-9-16,9-5-13 0,-3 3-7 0,5 0-6 15,4-1-3-15,3 2-8 0,1-2 7 0,8-1-16 16,1 2-2-16,0-3-2 0,17 1 0 0,-15 1-4 15,18-3-4-15,0-1 1 0,-15 3-3 0,-1-1-4 16,-1 2-3-16,1 0-1 0,-3 1-6 0,-1 2 0 0,-10 1-8 16,-3 2-2-16,-2 3-1 0,-2 2-6 15,-3 0 5-15,-2 3-1 0,-1 4 0 0,-2 3-2 16,-2 7 0-16,-1 0 8 0,0 17 7 0,2-12 5 0,-2 20 4 16,4 2 4-16,0 4 1 0,-2 1-6 0,2 7 2 15,2 6-2-15,1 6-2 0,3 5-5 0,4-2-2 16,-1 2-2-16,1 2-5 0,4-1 6 15,4-4-2-15,2-3-3 0,-2-4 1 0,0-1 0 0,3-1 8 16,-3-11-20-16,-4-4-3 0,0-8 0 0,-6-2-1 16,-3-16-5-16,-2-1 4 0,-3-2-3 15,-2-7 3-15,-3-1-2 0,0-3-4 0,-5-1 8 0,-4-2 6 16,-3 1-9-16,-11-3 6 0,-5-1-9 0,-15 1 6 16,-2-8-11-16,-2 0-5 0,-2-1-17 0,-4-1-27 15,-1-3-27-15,2 1-43 0,0 3-55 0,-2 0-62 16,7-4-69-16,-10 1-233 0,10 3-577 0,1-4 256 15</inkml:trace>
  <inkml:trace contextRef="#ctx0" brushRef="#br0" timeOffset="126734.4235">18850 14347 88 0,'8'5'223'0,"-4"-1"-10"0,-4-4-7 16,13 4-9-16,-6-3-10 0,2 0-10 0,2 1-12 0,3-2-11 15,0-4-5-15,2 1-12 0,0-3-4 0,-1-1-8 16,-1 0-5-16,-5 4-7 0,1-5-8 16,-1 3-2-16,-7 2-2 0,-2 3-11 0,0-10-7 15,0 10-9-15,-20-11-10 0,3 6-6 0,-8-2 1 0,-3 4-10 16,-2 0-10-16,3 3 1 0,7 0-4 15,-5 3-6-15,9 2-5 0,-1-1-1 0,0 4-2 16,4-2-4-16,2 2-2 0,3-2-1 0,3 1-4 0,0 1 1 16,2-1-5-16,3 3-2 0,0-10-1 0,3 9-4 15,4-4 0-15,-1-1-1 0,4-3 2 0,4-1 0 16,-1-1-2-16,1-4 4 0,2-1 0 16,-3-1 2-16,3 0-1 0,-4-1 3 0,1 1-5 15,-5 2 2-15,-1 1 0 0,-1 2 1 0,0 0 2 0,-6 2-5 16,0 0-3-16,10-3-2 0,-10 3 1 0,0 0-4 15,0 0 6-15,0 0-2 0,-1 23-2 0,-3-9 3 16,0 0-1-16,-4 10-6 0,-1-1-2 0,2-7-1 16,0 7-6-16,3-7 0 0,-3 8-3 0,3-9-4 15,-2-1-1-15,4-5-5 0,0-1-12 0,2-8 0 16,2 9 7-16,-2-9 2 0,0 0 3 0,13-3 4 16,-5-10 5-16,6-7 1 0,2 0 2 15,-3-4 0-15,1 3 12 0,0-3 7 0,-5 8 10 0,5-5 5 16,-2 0 9-16,4 3 7 0,-7 6 1 0,-1 0 4 0,-1 5 2 15,2 1-2-15,-5 2-1 0,-2 0-6 16,-2 4-6-16,0 0-4 0,9 0 0 0,-9 0-2 16,0 0 2-16,3 17-10 0,-4-5 3 0,-1 1-4 0,-1 2 1 15,-1-1-2-15,-3 3 2 0,-4-3-1 0,2 2-4 16,-2-2 3-16,-4 6 0 0,4-6 0 0,-3-3 2 16,2-2-2-16,-3-4-4 0,2-1 7 0,5-4 0 15,-2 1-6-15,0-4 8 0,-2-3-4 0,2-3-2 16,3 2-3-16,1-6 3 0,3 0 0 0,2-2-1 15,2-1-2-15,1-3 4 0,3 2-2 0,2-6-1 16,2 6-5-16,0 2 4 0,2 0-2 0,2 5-2 16,0 0 1-16,1 5 0 0,-1 0-6 0,1 4 5 15,1 2 0-15,-3 6 0 0,1 0-5 0,-1 3 5 16,-1 3-3-16,-2 1 1 0,-3 2-2 0,-3 1 4 16,-1 1-5-16,-1 6 4 0,-9-1-1 0,4-7-1 15,-2-1 6-15,-7 9 7 0,2-10 2 0,-1 0 1 16,-2 5 7-16,1-8 0 0,-2-3 0 0,2-1 0 15,-2-3 1-15,4-2-3 0,-5-2 3 0,1-2-2 16,1-4-5-16,2-5 4 0,0-3-8 0,1-3-2 16,3 2 1-16,3-1-3 0,3-8 7 0,2 0-6 15,5 1-1-15,1-1-3 0,3 1 6 0,5 2-8 0,-1 1 4 16,0 8-2-16,0 1-3 0,0 3-2 0,-1 2 2 16,-1 5-3-16,5 3 1 0,-2 3-1 15,0 3 2-15,0 4-2 0,-2 2 0 0,3 8 6 16,-4-1-8-16,-1 2 3 0,-7 1-3 0,-2-1 0 0,-1 3 0 15,-6-1 1-15,-1-8 5 0,-4 8 4 0,-1-3 0 16,0-7 5-16,1-1 4 0,2-1 3 0,-3-4-5 16,3-3 16-16,-1-3-10 0,-1-2-1 0,2-3-4 15,0-1 3-15,-8-9-5 0,5-7-3 0,0-4 6 16,2-4 0-16,2-2-3 0,1 1-1 0,2-1-2 16,6 5 1-16,-1 7-1 0,0-2-3 0,1 5-2 15,0 0-1-15,-1 6 5 0,4 0-4 0,-4 8 2 16,2-12 3-16,-2 12-13 0,0 0-1 0,0 0 4 15,0 0-4-15,0 0-11 0,15 13-11 0,-9-5-16 16,2 3-16-16,-2 2-12 0,1-2-9 0,-3 2-10 16,1-2 1-16,1-2-9 0,-1-2-1 0,-2 0-8 15,-1 0-12-15,2-1-15 0,-4-6-25 16,1 10-26-16,-1-10-28 0,0 0-37 0,0 0-137 0,-7 7-420 16,7-7 186-16</inkml:trace>
  <inkml:trace contextRef="#ctx0" brushRef="#br0" timeOffset="133185.3301">19070 14401 106 0,'-5'-7'123'0,"5"7"-9"0,-6-2 4 15,6 2-2-15,0 0 5 0,-9-5-1 0,9 5-3 16,-8-3 3-16,8 3 3 0,-8-2-1 0,8 2 6 0,0 0 3 16,-9-4 3-16,9 4-1 0,-5-3-5 15,5 3 1-15,0 0-2 0,-10-5 4 0,10 5 3 16,-4-5 2-16,4 5 1 0,0 0 1 0,-11-1-9 0,11 1-4 16,0 0-8-16,0 0-6 0,0 0-9 15,0 0-13-15,0 0-16 0,0 0-2 0,0 0-7 16,0 0-4-16,25 35-5 0,-7-15-10 15,4-2-6-15,10 12 4 0,4 4-8 0,2-2 2 0,9 4-4 0,-6-3-7 16,13 4-2-16,6 1 1 0,3-1 4 0,4-2-1 16,5-1-11-16,3 1 4 0,1-3 0 0,-2 0-1 15,-1-2-9-15,-4-1-17 0,-7-1 1 0,-5 0-1 16,-6-7 1-16,-12-2 2 0,-14-6-1 0,-3-1 1 16,-7-2-3-16,-6-2-9 0,-2-3-9 0,2-1-2 15,-6-1 2-15,1 0-7 0,-4-3 1 16,0 0-16-16,0 0-10 0,0 0-23 0,0 0-24 0,0 0-25 15,0 0-30-15,0 0-27 0,-20-13-34 0,15 8-22 16,-1 0-52-16,-6-4-147 0,4 4-477 0,1 2 210 16</inkml:trace>
  <inkml:trace contextRef="#ctx0" brushRef="#br0" timeOffset="133507.9589">19728 15166 244 0,'0'0'265'0,"-10"-4"-4"16,10 4-9-16,0 0-7 0,0 0-14 0,0 0-19 15,-7-1-15-15,7 1-13 0,0 0-17 0,0 0-14 0,0 0-15 16,0 0-7-16,0 0-3 0,0 0-11 0,0 0-7 15,33 9-9-15,-17-5-3 0,0 0-11 0,11-1-7 16,-7 0-10-16,9 2-2 0,4-5-12 16,12 5-3-16,-13-5 1 0,0-4-11 0,15 7 1 0,-15-8-23 15,-4 3-2-15,1 0-18 0,0-1-26 0,-4 1-17 16,3-1-36-16,-3-3-29 0,-7 2-27 0,-5 1-27 16,0 0-41-16,-5 0-27 0,5-4-29 0,-9 1-175 15,-2 0-468-15,2-2 208 0</inkml:trace>
  <inkml:trace contextRef="#ctx0" brushRef="#br0" timeOffset="133695.5481">20284 14781 195 0,'-5'-9'261'0,"5"9"-23"0,0 0-10 0,0 0-6 16,-6-2-5-16,6 2-7 0,-5 21-8 0,1 2-18 15,-1 2-16-15,1 4-13 0,-4 14-17 0,4-3-14 16,-6 1-11-16,1-12-11 0,-6 13-9 0,7-13-12 15,-6 11-21-15,8-16-22 0,-3 3-26 0,6-5-43 0,-1-4-44 16,2 6-55-16,2-9-57 0,0 0-69 16,-2-5-138-16,3-2-426 0,0-3 188 0</inkml:trace>
  <inkml:trace contextRef="#ctx0" brushRef="#br0" timeOffset="134365.2373">20912 15155 204 0,'-1'7'237'0,"1"-7"-7"16,0 0-6-16,0 0 1 0,0 0-2 0,7 9-9 15,-7-9-9-15,0 0-6 0,16-11-3 0,-9 2-20 16,4-2-9-16,5-10-16 0,-4-4-4 0,0-1-14 15,5-13-10-15,-2-2-6 0,-5 13-18 0,0-20-13 16,3 0 1-16,-7-5-15 0,-1-1-3 0,-4-2 4 16,2 2-23-16,-2 4-3 0,0 9-3 0,-3 12-3 15,0 3-3-15,1 1-2 0,-2 9-10 0,-4 3 1 16,5 5-4-16,0 2-3 0,0 0-1 0,2 6-6 16,-5-8 3-16,5 8-5 0,0 0-5 0,-6-2 3 15,6 2-5-15,0 0 2 0,-7 25-4 0,7-2-3 16,0 3 1-16,1 5-9 0,-2 14 4 15,2 7-6-15,-2-6-9 0,2 4-3 0,1-1-11 0,-1 2-13 16,0-5-7-16,3 1-6 0,-3 2-10 0,7-7-8 0,-4-12-6 16,2-2-5-16,1-2-16 0,5-1-8 15,-1-9-9-15,0-3-5 0,4-2-15 0,1-2-14 0,3-5-16 16,7-5-17-16,-9-2-2 0,8-4-4 16,-10-3-138-16,4-7-361 0,4-5 159 0</inkml:trace>
  <inkml:trace contextRef="#ctx0" brushRef="#br0" timeOffset="134629.5028">21329 15028 978 0,'13'-27'-38'0,"-3"4"39"0,0-1 8 16,-3 0 17-16,-4 7 17 0,1 1 11 15,-4 1 29-15,0 0 16 0,0 6 11 0,-1 1 6 16,-3 0 8-16,2 3 6 0,2 5 1 0,-7-9-3 0,7 9-9 16,-9-1-2-16,9 1-5 0,-14 13-2 0,5 0-2 15,-1 3-5-15,-5 5-10 0,3 6-3 0,3-2-13 16,2-1-6-16,3 2-2 0,1-3-6 16,5-8 1-16,2 0-3 0,2-2 0 15,3-1-5-15,2 0 4 0,4-5-6 0,11 1-8 0,0-6-2 0,3-6-4 16,-2-1 2-16,1-2-8 0,-2-4 0 0,0-3 1 15,-3 1-5-15,-1-2 3 0,-10 0-6 0,2-6 8 16,-7 5-4-16,-2 1-3 0,-4-2 0 0,-4-2 0 16,-4 4-9-16,-1 3-2 0,-3-4-3 0,-1 8 1 15,-1 1-8-15,-2 3-16 0,-1 3-8 0,0 1-18 16,-2 2-21-16,4 4-22 0,-2 1-30 0,-4 8-34 16,7-2-47-16,2-1-41 0,6 1-39 0,-4 0-221 15,4 1-530-15,3 0 235 0</inkml:trace>
  <inkml:trace contextRef="#ctx0" brushRef="#br0" timeOffset="134897.9117">21854 14789 167 0,'0'-8'196'0,"0"8"-10"0,-5-13-13 0,2 10-11 15,3 3-22-15,-12-2-13 0,12 2-3 0,-20 6-9 16,9 1-9-16,-5 2-7 0,3 3-5 0,-6 9-15 16,4 0-4-16,-1 3-9 0,2-2-10 0,0 5-8 15,6-1 1-15,1-1-4 0,5-6-4 0,-2 6-3 16,10-2-1-16,-3-8-5 0,2 0-4 0,5 0-8 0,3-2 3 16,5 2-4-16,-2-8-10 0,9-2-27 0,-1 4-29 15,3-8-36-15,0-4-45 0,1-2-25 0,-2-2-169 16,1-1-347-16,3-3 154 0</inkml:trace>
  <inkml:trace contextRef="#ctx0" brushRef="#br0" timeOffset="135174.2068">22166 14810 54 0,'-17'-1'214'0,"0"3"-3"0,1 2-16 0,-2 3-9 0,-5 4-8 16,7 1-8-16,2 0-8 0,-8 3-9 0,2 3-3 15,7-5-3-15,2 0-19 0,0 2-6 0,4 1-15 16,3-3-9-16,3-4-7 0,3 0-9 0,0 0-9 16,4-1-6-16,8-2-2 0,0 1-8 0,5-4 0 15,6-2-12-15,-6-2-2 0,7-4 0 0,-7-2-5 16,3-2-4-16,-6 2-4 0,-2-2-4 16,-2 0-1-16,-4-1-5 0,-2 1 0 0,-4-1-2 15,-1-3-3-15,-2 5-1 0,-1-2-18 0,-2 2-17 0,-1-6-15 16,-1 9-20-16,1 1-25 0,-4-2-25 0,3 3-29 15,6 3-32-15,-9-4-43 0,9 4-177 0,-9-1-420 16,9 1 186-16</inkml:trace>
  <inkml:trace contextRef="#ctx0" brushRef="#br0" timeOffset="135777.3572">22242 14776 98 0,'0'0'176'0,"0"0"1"0,-7-4-1 0,7 4-7 15,0 0-11-15,0 0-9 0,0 0-3 16,0 0-2-16,-13 11-3 0,8-2-1 0,3 4-1 15,-1 0-12-15,2-1 1 0,2 6-6 0,1-3-5 0,1 1-6 16,1-1-1-16,3-1-12 0,0 0-4 0,2-1-5 16,0-2-10-16,3 0 0 0,2-5-1 0,4-1-4 15,0-1-3-15,1-6-7 0,1 1-4 16,9-8-7-16,-2-2 1 0,-2-3-7 0,-2-4-5 0,1-2-4 16,-4-1-10-16,-3-4 3 0,-1-1-1 0,0-13-5 15,-3 0 3-15,-8 12-4 0,2-17-6 0,-7-2-2 16,-1 2 3-16,-7-1-2 0,-4 5-3 0,4-3 0 15,0 22 0-15,-2 1 0 0,1 6 6 0,0 3 1 16,-1 1-9-16,1 4 1 0,-1 3 0 0,-6 3-4 16,1 4 1-16,-3 5-13 0,-4 6 7 0,2 3-1 15,-3 20-1-15,4 0 5 0,2 6-2 0,7 0-3 16,2 3-1-16,5-3-8 0,6 1-2 0,6 0-16 16,-3-1-13-16,9-3-20 0,-2-15-14 0,8 15-28 15,-3-20-26-15,3 1-28 0,1-1-46 0,2-4-41 16,1-2-45-16,2-2-155 0,-1-4-477 0,2-3 211 15</inkml:trace>
  <inkml:trace contextRef="#ctx0" brushRef="#br0" timeOffset="136937.3953">23229 14523 138 0,'0'0'230'0,"0"-9"-11"0,0 9-7 0,-1-13-3 16,-2 7-4-16,3 6-8 0,-6-10-5 0,0 4-12 16,1 1-12-16,-2 3-12 0,-2-1-16 0,0 3-13 15,9 0-9-15,-21 4-11 0,9 2-7 0,0 4-13 16,2 3-8-16,0 1-7 0,-4 9-10 0,4 0-2 15,1 4-7-15,-3 2-5 0,5-2-7 16,-1 15-4-16,9-15 2 0,-3-1-18 0,4 2-5 0,0-3-1 16,5 2-1-16,4-4-14 0,3-3-8 0,2-3-8 15,5 0-15-15,1-5-18 0,4-4-21 0,3-1-24 16,2-4-19-16,0-3-31 0,0-3-17 0,12-9-4 16,-13 1-2-16,-2-3 9 0,-2-1 10 0,-2-2 13 15,-3-1 18-15,-2-4 5 0,-1 2 17 0,-4-2 5 16,1 2 13-16,-5 6 12 0,-1-8 25 0,-4 7 13 15,1 0 5-15,-3 3 11 0,-1-1 12 0,2 5 18 16,-3 1 16-16,-1 7 12 0,0-9 10 0,0 9-1 16,-5-6 0-16,5 6-5 0,0 0 12 0,-13 0 1 15,13 0 2-15,-20 13 2 0,8-4 2 0,-5 11-5 16,1-1 2-16,-1 0-3 0,-1-1 4 0,2 5-2 16,2-4 3-16,2 2-6 0,7-6-1 0,3 2-5 0,2-2-2 15,2 0-7-15,1-1-3 0,4 0-5 0,1-3 1 16,3-2-5-16,1-1-1 0,2-3-1 15,-1 0-2-15,4-4 0 0,-3-1 1 0,1-3-4 16,-2-1 0-16,0-2 0 0,-4 0-1 0,3-2 3 0,-5 1 2 16,0-3-6-16,-4 1-1 0,-3-5-2 15,-4-1-2-15,-2-1-2 0,-5-5-5 0,0-2-7 16,-2 1 0-16,-1 3-5 0,3 4 1 0,2 0-1 16,0 1-7-16,2 1 2 0,1 1 0 0,0 0-5 15,3 4 2-15,1 2-5 0,2 6-7 0,0-11-5 0,0 11-1 16,10-13 1-16,-2 8 4 0,1-5-1 0,-2 4 2 15,5-2 4-15,-2 1 1 0,1 4 2 0,4-4 3 16,0 1 1-16,1 3 9 0,-3 3 0 0,3 0 4 16,1 2-2-16,-2 2 0 0,1 2-1 0,-2 3 3 15,0 3-4-15,3 5 3 0,-3 4-1 0,-3-6-5 16,1 8 2-16,-4 0 2 0,-1 0-4 0,0 1 0 16,0-1 2-16,-5 2-2 0,0-2-2 0,0-5-1 15,-1-3 4-15,-1 0 1 0,2-6-2 0,-3 3 2 16,2-4-4-16,-1-8-2 0,0 9 2 0,0-9-1 15,0 0-8-15,0 0-4 0,0 0-7 0,0 0 3 16,-2-38-1-16,1 12-1 0,-1-3-4 0,2-1 1 16,0 2-2-16,-1-2 4 0,0 4 7 0,5 1 3 15,-1 7 8-15,1 0 5 0,0 3 6 0,-2 5-1 0,0 5-1 16,-2 5 1-16,6-4-3 0,-6 4 1 16,0 0 1-16,12 11 1 0,-3 1 4 0,-2 2-1 15,0 9-7-15,2 0 10 0,-1 2-8 0,-1 0 4 16,-1 1-5-16,0 3-3 0,1-5-15 0,-1-2-11 0,0 6-24 15,1-6-19-15,-1-8-23 0,-1 1-30 16,0-3-37-16,-2-4-30 0,2-2-177 0,-2-3-396 16,-3-3 176-16</inkml:trace>
  <inkml:trace contextRef="#ctx0" brushRef="#br0" timeOffset="137438.2132">24134 14344 36 0,'-1'-24'250'0,"-3"7"-13"0,2 1-21 0,0 1-1 0,-3 4-12 16,1-1-14-16,-2 6-17 0,2 3-12 0,4 3-24 15,-9-3-14-15,9 3-11 0,0 0-13 0,-20 7-8 16,8 1-7-16,2 4-8 0,3 3-1 0,1 8-2 15,0 1-4-15,3 15-5 0,1-12-3 0,2 1-8 16,8 16-1-16,4 2-6 0,0-3-2 0,5-1-3 16,-2-4-7-16,-1-12-1 0,1 13-3 0,-5-11-5 15,-1-5 2-15,2 18-9 0,-3-16-8 0,-2 3 0 16,-4-3-8-16,-1 1-6 0,-1-11-9 0,-2 0-5 16,-5 1-4-16,-2-3-14 0,2-2-8 0,-1-6-16 15,-1 0-5-15,1-4-2 0,8-1-5 0,-19-6-9 16,5-1-22-16,2-4-19 0,-4-10 2 0,1-1-8 15,2-2-11-15,2 0 6 0,3 1 25 0,2 1 13 16,1 7 9-16,4-2 32 0,1 2 8 0,3 1 20 16,1 1 16-16,1 2 23 0,1-2 17 0,-1 6 18 15,3-7 7-15,0 7 14 0,4-4 15 0,-1-2 2 0,3 6 11 16,0-1 6-16,2-2 5 0,-3 2 0 16,3-1 2-16,-2 5-4 0,2-1-12 0,-1 4-5 15,0 3-11-15,1 3-7 0,0 3-7 0,-2 4-4 0,3 7-7 16,-3 4 1-16,-1-3-20 0,0 4-19 0,-4-3-25 15,-2 2-36-15,-4 2-40 0,-1-1-46 0,1-10-43 16,2 11-33-16,-4-11-193 0,-2-4-435 0,0-4 193 16</inkml:trace>
  <inkml:trace contextRef="#ctx0" brushRef="#br0" timeOffset="137593.0981">24224 14528 11 0,'14'18'36'15,"4"1"-25"-15,-1 0-21 0,1 0-10 0,0-2 4 16</inkml:trace>
  <inkml:trace contextRef="#ctx0" brushRef="#br0" timeOffset="138028.9625">24534 14514 173 0,'-9'-13'214'0,"-2"4"-24"0,-1 1-7 16,2 3-17-16,-2 5-16 0,-2 3-12 0,-1 5-13 15,1-1-12-15,1 4-6 0,0 3-3 0,3 2-3 16,-3 6-1-16,4 2-4 0,-1-1-16 0,4 0-3 16,6-6-12-16,0 1-5 0,4-1-3 0,0-3-2 15,6 0-9-15,-2-4-1 0,-1-2-3 0,7-1-4 0,-4-3-4 16,1-6 3-16,4 0-6 0,-2-3 4 15,0-3 6-15,-2-3 9 0,-3-3-1 0,4 0 4 16,-3 1-5-16,1-7 5 0,-5 3 0 0,2-6 4 16,-9 0-5-16,6 8 3 0,-3 3-1 0,1-2 8 0,-1 7 0 15,-1 7-4-15,-1-11-8 0,1 11-10 0,4-5-4 16,-4 5 4-16,0 0-12 0,0 0-1 16,5 19-8-16,-3-5 0 0,4 2 0 0,1 11 0 15,0 0-2-15,2 1-4 0,-5 1 1 0,10 14 10 0,-10-19-12 16,3 17-3-16,-5-12-9 0,-2 12-8 0,0-15-4 15,2 0 2-15,-2-2-2 0,-2-10-2 16,0 0 3-16,-3 3 2 0,1-5 3 0,0-3 3 16,-5-2-1-16,6-2 6 0,-3-3-1 0,6-2 2 0,-13-1 1 15,1-5-1-15,3-5-6 0,-2 0 6 0,3-3-3 16,2-2-7-16,-1-7 2 0,5 0-5 16,0 5-16-16,2 1-8 0,2-9-14 0,0 2-22 0,2 7-22 15,-1 0-25-15,1 0-25 0,2-1-46 0,7-7-27 16,0 4-58-16,0 1-143 0,3-2-449 0,2 4 198 15</inkml:trace>
  <inkml:trace contextRef="#ctx0" brushRef="#br0" timeOffset="138841.6003">24763 14627 176 0,'0'0'258'0,"0"0"3"0,0 0-8 15,16 3-6-15,-16-3-9 0,0 0-5 0,0 0-7 16,0 0 0-16,7 0-19 0,-7 0-10 0,0 0-14 16,6-6-8-16,-6 6-22 0,7-7-15 0,-3 2-9 15,-2 0-12-15,3-4-11 0,-2 1-17 0,-1 3 1 16,0-4-12-16,0-1-12 0,-2 10-5 0,3-11-8 15,-3 11-6-15,-1-8-17 0,1 8-21 0,0 0-10 16,0 0-10-16,0 0-11 0,0 0-22 0,0 0-20 16,-16 15-30-16,12-9-34 0,-1 3-42 0,-1 1-45 15,3-2-44-15,1-1-248 0,-1-2-549 0,1 3 244 16</inkml:trace>
  <inkml:trace contextRef="#ctx0" brushRef="#br0" timeOffset="139788.9589">20365 14445 95 0,'5'-8'161'0,"0"1"-15"0,-1-1 3 16,2 2-18-16,-2 1-9 0,-4 5-11 0,10-7-7 15,-5 6-11-15,-5 1-2 0,13 1 1 0,-2 8-2 16,-4 0 0-16,2 6 0 0,3 13-6 0,3 14-5 16,-4 11-1-16,1 1 0 0,-1 6 2 0,-1 3-9 15,-3 4-9-15,4 1-11 0,-2 0-1 0,-6 2-9 16,4-7-4-16,-3 1-1 0,1-6-2 0,1-7-4 16,-1-5 1-16,1-5-6 0,-1-15-2 0,2 0-4 15,-2-4-9-15,1-5-19 0,-1-3-17 0,-1-6-21 16,-1-1-21-16,-1-3-27 0,-2-4-24 0,0 0-43 15,0 0-165-15,18-25-354 0,-15 8 158 0</inkml:trace>
  <inkml:trace contextRef="#ctx0" brushRef="#br0" timeOffset="140336.0747">20375 14514 74 0,'0'0'188'0,"0"0"-6"0,0 0-10 16,-2-9-12-16,2 9-11 0,0 0-18 0,0 0-14 15,10-8-4-15,-5 5-10 0,9 3-3 0,3-4 0 16,10 1-3-16,-7 1-2 0,7-6-3 0,19 4-3 15,-2 0 1-15,-12 3-7 0,1-3-8 0,19-3-4 16,-1 4-8-16,1-2-4 0,-3-4-10 0,2 5 2 16,4-3-11-16,-3 4-5 0,5-3-3 0,-1 0 0 15,3-4-5-15,1 6-7 0,-2 1 4 0,4-1-2 16,1-1-3-16,5 2-5 0,1 1 0 0,1-5-1 16,3 1-3-16,0 0 2 0,1-2-4 0,6 4-4 15,-3-1 3-15,4 0 2 0,3 0-2 0,5-3-2 16,3 0-2-16,0-1 3 0,1 0-2 0,0-2 6 15,3 3 6-15,0 1-4 0,1-3 2 0,1 3 5 16,3-1-4-16,0 1-1 0,-5 0 5 0,-2 2-4 0,5 4-1 16,-5-4 1-16,3-2-2 0,-2 6-2 15,-2-4 0-15,-1-2 1 0,1 4-4 0,-4-3 3 16,-3 0-5-16,-2 1 3 0,0-2-4 0,-6-3 9 16,-4 4-4-16,-4 1-3 0,-3 2-1 0,-4-3 0 0,-3 1 0 15,-6 5-2-15,-22-1 1 0,0-2 8 16,-4 1-10-16,-9-2 1 0,-4 3-4 0,-4 2 5 15,-2-2-17-15,-9 1-6 0,9 0 1 0,-9 0-4 16,0 0-12-16,0 0-14 0,-25 6-28 0,8-2-22 0,-8-1-26 16,-6 4-35-16,-1-3-33 0,0 2-32 0,-19 0-142 15,7 7-395-15,-6-4 175 0</inkml:trace>
  <inkml:trace contextRef="#ctx0" brushRef="#br0" timeOffset="141254.9399">20757 15391 70 0,'-17'2'93'0,"8"-1"-2"0,-1 1-7 16,-6 3 7-16,2 1 2 0,-4-2-3 0,0 0 1 16,1 3-12-16,-1 0 11 0,1 1 0 0,-1-3-5 15,5 3 3-15,-1-3 3 0,1 1 5 0,3-2 0 16,0 0 4-16,1 0 0 0,4 0-8 0,-3-1-4 15,3 0-4-15,5-3-3 0,-8 7-3 0,8-7-2 16,0 7 1-16,0-7-2 0,7 10-5 0,-2-7-3 16,7 2-6-16,6 2-2 0,8-4-8 0,0-1 0 15,4 3-6-15,18-3-3 0,-3 0-9 0,3-5-1 16,-16 2 4-16,21-1-6 0,-2-5 3 0,5 3-4 16,-2-3-6-16,4 2 5 0,0-7-4 0,8 3-4 15,2-1-4-15,3 0 5 0,7 2-7 0,0-5-2 16,3 3 2-16,1-3 1 0,-1 2-4 0,2 1 1 15,1-3-2-15,-4 7 0 0,3 0 2 0,-1-4-2 16,2-3 3-16,7 4 8 0,-3 5 4 0,-1-7 13 16,2 2-12-16,3 3 1 0,0 0 1 0,1-2 7 0,-2 1-4 15,-2 1-3-15,4-1 1 0,-3 0 1 16,2-1-4-16,-5-2 2 0,2 2-4 0,-5-3 2 16,0 1-1-16,-8 2-3 0,4 1 0 0,-1-3-1 15,1 3-4-15,-1-3-3 0,-5-3 1 0,-3 3-6 0,-3 1 2 16,-1 2-3-16,-2-6 6 0,-10 6 2 0,2 1-3 15,-4-1 5-15,0 0 2 0,-21 4-7 16,15-8 11-16,-18 8-6 0,0 0 0 0,-3 2-4 16,-1-3-2-16,-6 4-3 0,-2-4 3 0,-5 4-6 0,-7-1-4 15,-5 1-25-15,12 1-7 0,-12-1 3 0,0 0-7 16,4 4-10-16,-4-4-22 0,0 0-15 0,-16 9-43 16,6-6-46-16,-4 0-43 0,1-1-41 0,-3-2-230 15,6 0-524-15,-1-2 232 0</inkml:trace>
  <inkml:trace contextRef="#ctx0" brushRef="#br0" timeOffset="141837.3351">24813 14335 55 0,'2'-11'116'0,"-2"3"-6"16,2-1-3-16,-2-1-16 0,1 0-6 0,0 0 16 15,0 0-10-15,-1 10-6 0,0-10 9 0,1 0 1 0,-1 10-9 16,0-16-3-16,0 11 4 0,0 5 1 16,2-15 2-16,-2 8 1 0,0 7 3 0,-1-11-1 15,1 11 4-15,0-8 2 0,0 8 0 0,0 0-5 16,-1-10-4-16,1 10-8 0,0 0-5 0,0 0-14 15,0 0-9-15,0 0-4 0,0 0 3 0,0 0-1 16,-11 40 1-16,9-10-8 0,0 14 1 0,-1 0-5 16,4 7-8-16,0 7 2 0,2 1 0 0,-3 7-2 15,0 3 2-15,2-6-11 0,0 4 3 0,1-1-6 0,-6-6 4 16,6-6 6-16,-3-2 0 0,0-6-2 0,0-15 4 16,0-3-4-16,2 1 1 0,-2-5-5 0,-2-6 2 15,2-4-2-15,-2 1-1 0,2-1-9 0,0-6 5 16,0-8 1-16,0 8-4 0,0-8 4 0,0 0 1 15,0 0-4-15,0 0-11 0,0 0-12 0,0 0-18 16,-4-30-10-16,3 13-24 0,-4 2-25 0,0 1-20 16,1-2-26-16,0 2-37 0,-2 1-29 0,1 1-30 15,-4-1-196-15,-2 1-454 0,2 2 200 0</inkml:trace>
  <inkml:trace contextRef="#ctx0" brushRef="#br0" timeOffset="145199.514">14487 2872 16 0,'0'0'77'0,"33"-27"-4"0,-33 27-11 16,24-18-3-16,-24 18-4 0,0 0-12 0,29-15-1 16,-29 15-6-16,0 0 6 0,0 0-5 15,0 0-15-15,0 0 13 0,0 0-8 0,0 0 8 16,0 0-14-16,-11 87 7 0,-14-44-4 0,-11 3 0 15,-10 8-4-15,2 2 18 0,-8 3-1 0,1 3-2 0,-5 3-1 16,0 0 1-16,-1 7-5 0,-1-6 3 16,-3 2-11-16,0 1 3 0,-1 2-3 0,3-4 1 15,6-4 5-15,-1 1-6 0,2-9 1 0,14 2 5 16,0 0-5-16,6-6-6 0,3-4 1 0,7-3 2 0,15-16-3 16,-3 12-2-16,6-15-7 0,4-25 2 0,9 52-3 15,2-29 5-15,6-3-15 0,0-1 8 0,17 8-2 16,4-2-1-16,3-1-1 0,1-1-1 15,-4 5-6-15,3-2 4 0,-7 7 1 0,-5 4 5 16,-4 1-2-16,-8 6 2 0,-10 4 1 0,-5 5 9 0,-13 6 16 16,-4 0 2-16,-12 1 9 0,-5 2 8 0,-7 2 4 15,-3 0 3-15,-6 8 1 0,-5-4 3 0,6 2-4 16,0 1-2-16,-9 0-5 0,8 0-1 16,-1-5-7-16,2 2-2 0,7-6-4 0,4-2-9 0,2 1 2 15,9-4-6-15,0-7 1 0,9 0 0 0,3 0-4 16,9-4 1-16,4-4-2 0,6-14-6 0,1 0 2 15,11 11-1-15,5-4-8 0,-4-10 0 16,13 8-1-16,-12-8 0 0,12 10 0 0,-7 0-1 0,-2 3 0 16,-4 3-3-16,-5 0 0 0,-7 4 0 0,-9 4-1 15,-3 2 3-15,-7 4-3 0,4 9 9 0,-11 6-5 16,-8-2-2-16,3 7 7 0,-7 0-2 0,-5 0 1 16,-1 0-2-16,-1-2-1 0,0-3-4 0,0 5 6 15,2 3-4-15,4-3 14 0,3 1-11 0,7-1-2 16,2-2 0-16,7-4-3 0,3-6 3 0,6-1 0 15,13-8-5-15,4 0 0 0,6-5-4 0,7 0-3 16,3-8 7-16,8 5-10 0,1-3-1 0,0-3 0 16,2-1-3-16,5 1-2 0,-7 1 2 0,2-1 0 15,1 8 4-15,-9 3 0 0,-1-1 0 0,-1 5 1 16,-7 2 0-16,-4 0 1 0,-8 7-4 0,-2 6 5 16,-7 4 7-16,-1 2 4 0,-13 3 5 0,-4 6 6 15,2 3 9-15,-3-1 2 0,-1-5 6 0,2 1 4 16,2-3 1-16,-5 5 2 0,7-2-2 0,1-1-4 15,2 0-1-15,7-4-4 0,9-6-3 0,1-4 4 16,7-3-8-16,8-6 0 0,7-2-5 0,15-6 1 16,4-1 1-16,7-7 0 0,7 3-7 0,2-3 2 15,8 0-9-15,-2 3-3 0,1-3 0 0,0 4 1 16,-4 0-4-16,-1 1 5 0,-13 7-1 0,-5-4-5 16,-8 3-1-16,-3 4 3 0,-7 6 4 0,-18 6 5 15,6 6 9-15,-5 6 8 0,-13 3 8 0,4 3 5 16,-12 2 2-16,-2 1-3 0,3 3-1 0,-8 1 1 15,2 2 0-15,1 2 8 0,-3 3-9 0,6-5 1 16,2 1-7-16,1-2 7 0,3 0-3 0,4 4 4 16,5 4 1-16,4 5 0 0,2-4-1 0,1 2-1 15,8-2 0-15,5-1 1 0,-10 0 1 0,9 2 2 16,3 4 2-16,5-4-2 0,1 2-3 0,1-6-1 16,1-3-3-16,5 3-3 0,8-6 4 0,1-1-7 15,1-1 0-15,10-5-6 0,2-5 7 0,5-3-11 16,12-9-5-16,7-7 2 0,7-7-6 0,9-13-9 15,13-4-14-15,12-10-20 0,6-11-26 0,10-8-27 16,18-17-28-16,8-15-38 0,15-14-37 0,16-14-45 16,12-19-51-16,2-16-162 0,0-19-487 0,15-15 215 15</inkml:trace>
  <inkml:trace contextRef="#ctx0" brushRef="#br0" timeOffset="147270.9425">14651 3048 70 0,'0'0'87'0,"0"0"-3"16,11-53-10-16,5 32-5 0,0 1-7 0,6-2-2 16,13-8-17-16,0 0 13 0,5-3-6 0,5 3-4 15,7-5-9-15,2-4-5 0,2-4-3 0,13-2-9 0,1-3 10 16,9-5-9-16,5 3-1 0,-1-2-7 15,14-3-1-15,1 2-6 0,0 3 2 0,-2-2 0 16,-1 7-5-16,-5 5 8 0,-5 1-2 0,-4 5 1 16,-6 6-23-16,-3-2 6 0,-5 7-7 0,-4 0 12 15,-2-2 12-15,-1 4-15 0,4-3 1 0,-9 2-2 16,-1-6 0-16,3 6-3 0,2-4 5 0,-4 3-3 16,2-4 12-16,4 6-4 0,2-6 5 0,3 5 2 15,0 0 3-15,1-3 12 0,1 4-14 0,-5-3 21 16,2-1-5-16,-1-1 4 0,2 8 4 0,4-1-7 0,3-4-7 15,5 5 10-15,2-7-7 0,1 2-6 0,10 6 8 16,0-4 1-16,0-4-17 0,2 0 2 16,2 1-7-16,-8 4 12 0,2 0-6 0,-7 1-5 15,-2 3 32-15,-6 1-3 0,-6 4-10 0,-3 2-3 16,-7 3-1-16,-1 0 1 0,-4 6 4 0,-3 2-11 0,-4 2 3 16,3 0 0-16,1-4-5 0,-2 4-1 15,6 2 0-15,2-3-4 0,7 0 3 0,3 2-3 16,3 1 3-16,4-4 0 0,8-2-5 0,-1 3 5 15,2-6-5-15,-2 2 5 0,2-4 0 0,4 0 2 16,4 1-2-16,5 1 4 0,3-6-7 0,0 4 4 0,1 0-11 16,-5-1 4-16,1 3-5 0,-4 4 1 0,-2 1 4 15,-3 2 8-15,-5 4-8 0,-3 2-2 0,-5 4 5 16,0 7-1-16,-7-2-5 0,-3 9 5 16,-4 3-2-16,1-6-6 0,1 9 6 0,2-4 5 15,9 2-7-15,7 1 7 0,-1-6-4 0,7 1 2 0,7-1 1 16,3-5-4-16,3 3 4 0,1-7-3 15,0-2-1-15,-4-6 2 0,7-1-2 0,-3-1 2 16,6-2-3-16,1 0 4 0,-2-8-5 0,-4-2 1 16,3 1-4-16,-10-8 9 0,2 1-3 0,1-1-1 15,-1 0-3-15,1 6-1 0,-1-7 3 0,1 4-1 0,-10 1-4 16,1 4-3-16,0 3 7 0,-5 2-4 0,0 8 4 16,2-3-1-16,-3 6-1 0,-5 3 1 0,-3 8 1 15,-3 2-3-15,-5 5 4 0,-2 4 4 0,-2-3 9 16,0 7-3-16,-1 3-6 0,-1-3 11 15,3 0 3-15,-1-3-2 0,9 1 4 0,4-5 0 0,5-1-8 16,10-1 11-16,3-2-18 0,5-5 7 0,7-6-4 16,1 1 4-16,5-6-5 0,0 1-1 0,9 0 1 15,4-5-4-15,-3-4 0 0,-9 0-2 0,0-1 2 16,-3 4 5-16,-9-3 1 0,0 4 3 16,-5 7-3-16,-9-2-2 0,-1 2 1 0,-7 4-3 0,-11 6 5 15,-3-4-7-15,-3 9 3 0,-6 2 1 0,-2 7 3 16,-2-4 1-16,-3 10 1 0,-7-1 3 0,7-1-4 15,-6 2 1-15,7-1-2 0,3-2-3 0,6 2 3 16,1-5 0-16,6 1-2 0,3 1-3 16,5-2 0-16,5-4 6 0,2 2-5 0,5-8 2 15,2 2-2-15,5-5-2 0,4-1 1 0,2-1-1 16,0-5-2-16,0 0 0 0,-9-1 0 0,1-2-4 0,-7 2 3 16,-8 1-2-16,-2 1 0 0,-6 2 1 0,-7 0-1 15,1 5 2-15,-9 2 0 0,-2 5-2 16,-3 0 1-16,-6 4-1 0,-4 9 1 0,0 2 1 15,-3 3-1-15,-2 3-2 0,-3 7 5 0,0 2-1 16,-2-4 1-16,-1 8-2 0,-3-4 0 0,3 4 2 16,-1-8 1-16,6 5 0 0,1-7-1 0,0 3-2 0,4-6 2 15,1-3 0-15,1 0 1 0,3 1 1 0,3-9-1 16,-2 2 0-16,5-4-4 0,-4 0-2 16,5-6 4-16,-3 3 0 0,0 0-3 0,-3-1-2 15,0-4 2-15,-1 5 1 0,-3-3 1 0,2 1 2 16,-3-1-2-16,-6 6 2 0,-2 3-7 0,-1-5 3 15,1 3-2-15,-16 6-3 0,2 8 6 0,-3-1-3 16,-2 3 2-16,1 4 2 0,-6 6-4 0,1 3-2 16,-4 3 4-16,0 2 0 0,1 3 1 0,-7 3-2 15,8 9 8-15,-1 4-1 0,-2-3 1 0,2 4-1 16,-4-3-2-16,9-1 2 0,6 0-7 0,-4-5 5 16,5 3 1-16,-1-3-1 0,-2-5 2 0,9-2 1 15,-3-4-3-15,-4-7-3 0,10-4 2 0,-5-5-2 16,2-4-1-16,-2-7-2 0,-2-1 2 0,0-10-1 15,0 3-6-15,1-1 9 0,-4 0-13 0,-4 4 5 16,3-4-6-16,-4 8 3 0,-3-3 0 0,-1 6 2 16,-4-1 1-16,1 2 2 0,-2 3-7 15,-3 7 3-15,-1-1 1 0,-4 5 0 0,-5 5 2 0,4 7 4 0,-7 0-1 16,3 6 2-16,-4 2 0 0,4 0 2 16,-1 3 4-16,-2-2-2 0,2-2 2 0,1 4 1 15,4 10 1-15,-2-1-1 0,1-1 1 0,2-3 0 16,-4-6-2-16,5-3-2 0,2-3-2 0,-1-3 1 15,6 3 4-15,-2-3-5 0,3-1 1 0,-1-9 0 16,-2 1-1-16,5-5 2 0,1-5-3 0,0-3 2 16,5-4-2-16,-3-3-2 0,3-6 4 0,-4-2-5 15,0 2 3-15,3-1-2 0,-1-1-2 0,-5 2 2 16,-2 1-1-16,2 5-1 0,-5 2 5 0,3 6 0 16,-9 0 10-16,1 6 4 0,-3 0 7 0,-1 3 5 15,-1-3-2-15,-4 7-5 0,4 4 3 0,-7 1-7 16,6-1 4-16,1 0-5 0,-2 2 5 0</inkml:trace>
  <inkml:trace contextRef="#ctx0" brushRef="#br0" timeOffset="148857.6243">29173 14054 102 0,'0'0'96'0,"0"0"-14"0,0 0 12 0,-21 15-4 16,-1-4 0-16,0 3-10 0,-4 0 4 0,-2 0-5 16,-12 8-5-16,11-11-6 0,-13 4 8 0,-1 2 6 15,2-2-13-15,-3-1 4 0,-2 0-8 0,-2-1-8 16,5-2 2-16,-1 3-8 0,-6-3-7 0,1-1-5 16,1-4-2-16,17 0-1 0,-1-2-7 0,-17-2-2 15,17 3-1-15,5-2-2 0,0 1-2 0,1-3-4 16,-1 2-2-16,1 0-5 0,6 0 0 0,2 1 2 15,-8 4-2-15,1-2-1 0,0 5 0 0,0 4 1 0,-6-8-6 16,-14 5 2-16,16-3-7 0,2 1 6 16,-3-2-3-16,-14 7 1 0,15-2 1 0,-1-2-3 15,-1 0 3-15,-15 2-2 0,15-4-2 0,0 2 1 16,-9 6-3-16,10-7-4 0,-12 5 8 0,13-8 3 16,0 0 0-16,0-3-5 0,-3 0 0 0,1-4 2 15,-1 2-6-15,1-1 0 0,2 1 2 0,-1-3 2 16,3-2 2-16,-6-2 0 0,3 0-4 0,-20-1 1 0,17-3 2 15,3 1 3-15,-16-2-1 0,1 1-7 0,0 6 4 16,-5-4-1-16,2 10-5 0,-4 3 2 0,-1 2 5 16,-3 4-7-16,-1 6 9 0,-2 1 1 0,-4 0-3 15,1-2-2-15,3 8 0 0,1-5 4 0,-3 0-2 16,4-1 1-16,5-1-1 0,-1-5 0 0,-1 0 4 16,0-7-1-16,2-3-6 0,-1-3 6 0,-3 0-4 15,6-5 4-15,-8-5-2 0,2-3-2 0,-1-3 1 16,-3 0 1-16,2-1-2 0,-3-7-1 0,-6-4 3 15,2 8-1-15,-4 0 0 0,2-1-1 0,-2 5 1 16,-3 0 2-16,-3 4-6 0,1 3 0 0,1 5 3 16,0 1 0-16,-6 0 3 0,0 9-2 0,-1 4 4 15,-1 5 2-15,-6 1 1 0,2-2 2 0,-7 5 0 16,0 5 4-16,2-11-7 0,2 9-2 0,-1-12 2 16,0 2 2-16,1-2-3 0,3 0 4 0,-4-5 0 15,5 1-4-15,0-6 2 0,3 7-5 0,3-8 4 0,-1 2-2 16,2 1-5-16,1-2 9 0,-2 2-1 15,6-4-5-15,-1 2 1 0,-1-2 0 0,3 3 3 16,0 3-2-16,0-2-4 0,1 3 1 0,4 3 0 0,6 3-3 16,-4-6 0-16,2 8 2 0,2-1 2 0,1 1-13 15,1 1-22-15,0-1-26 0,0-1-35 16,2-4-30-16,-5 1-60 0,-6-3-105 0,1-2-310 16,-2-6 138-16</inkml:trace>
  <inkml:trace contextRef="#ctx0" brushRef="#br0" timeOffset="151509.2175">26199 14176 40 0,'-3'-6'216'0,"3"6"-9"0,-9-12-14 0,5 9-10 0,4 3-9 15,-5-5-11-15,5 5-9 0,-4-6-14 0,4 6-8 16,0 0-8-16,0 0-9 0,-5-8-3 16,5 8-6-16,0 0-9 0,0 0-6 0,0 0-4 15,0 0-8-15,0 0-3 0,0 0-6 0,0 0-4 0,0 0-1 16,0 0-4-16,0 0-4 0,0 0 4 15,0 0-2-15,0 0-6 0,0 0-4 0,0 0-4 16,0 0 0-16,0 0-8 0,0 0-4 0,0 0-4 0,0 0-4 16,0 0-1-16,0 0-2 0,0 0-6 0,0 0-3 15,0 0 1-15,0 0 2 0,0 0-2 0,0 0-5 16,0 0-11-16,0 0-12 0,0 0-17 0,0 0-25 16,-4 18-38-16,-1-9-51 0,5-9-49 0,-4 9-67 15,-1-4-169-15,-2 1-464 0,-1 1 205 0</inkml:trace>
  <inkml:trace contextRef="#ctx0" brushRef="#br0" timeOffset="154825.7466">27079 14289 70 0,'0'-12'129'0,"-3"-1"-13"0,3-1 6 15,-2 1-1-15,0-2 1 0,2 5-3 0,-2-6-5 16,0 7-10-16,2-4 0 0,-2 6 1 0,1 0 2 16,1 7 0-16,-4-10 2 0,4 10-3 0,-4-9-7 15,4 9-6-15,-3-5-6 0,3 5-5 0,0 0-8 16,0 0-8-16,-2-7-7 0,2 7-6 0,0 0-4 15,0 0-9-15,0 0-1 0,0 0 0 0,0 0-5 16,0 0 5-16,0 0 3 0,0 0 6 0,0 0 1 0,0 0 5 16,2 33-9-16,-2-21 4 0,0 2-10 0,3 0 4 15,-1 3-5-15,0-1-1 0,-2 1-2 16,4 8 1-16,3-1-7 0,-5-2 3 0,3 5-2 0,1 0-7 16,6 13 4-16,-6-12 4 0,5 15-4 0,3 1 2 15,-1 0 0-15,-3 2 2 0,1-3-2 0,2 3-5 16,-4-2-12-16,-2 1-1 0,4-3 4 0,1 1 5 15,1-1-11-15,-2-3 3 0,7 0-6 0,-7-11 4 16,8 14-6-16,-4-4-1 0,-1-10 3 0,1-2 2 16,10 10-5-16,2-1 0 0,0-3 1 0,-4-9 3 15,0-2-2-15,16 5 4 0,-14-9-4 16,15 5-2-16,-12-8 2 0,12 5-3 0,-13-5 5 0,-3-2-2 16,2 0-4-16,-9-5 6 0,2 0-4 0,-4-1 2 15,1 0 0-15,-3-1 0 0,1-1-2 0,-1 1 4 16,-5-1-7-16,-3-2 2 0,2 0-5 0,-7-2-9 15,9 4-4-15,-9-4-7 0,5 3-14 0,-5-3-30 16,0 0-30-16,0 0-46 0,0 0-37 0,0-17-39 16,0 17-52-16,-9-23-147 0,6 8-454 15,-3-9 201-15</inkml:trace>
  <inkml:trace contextRef="#ctx0" brushRef="#br0" timeOffset="155290.9974">27516 14076 47 0,'-4'14'144'0,"4"0"-10"0,-2 4-12 0,-1 5 3 0,6 6 2 15,-1 1 0-15,2-1-2 0,2 17-4 0,0-5 6 16,1 3 0-16,-3-1-4 0,0 2-7 16,2 4-3-16,3 1 2 0,-3-1-7 0,1 3-8 0,2 4-6 15,4-6-5-15,-2 4-5 0,1 4-9 0,-1 1-5 16,-1-8 1-16,5 3-4 0,2-3-3 0,5 1 4 15,-1-5-4-15,2-1-1 0,1-6-6 0,7-2 4 16,-4-2-14-16,7-2-4 0,-12-12-3 0,15 4 2 16,0-2-7-16,-11-8-3 0,2-2-3 0,0 1-1 15,-2-7 1-15,2 1-5 0,-9-3 4 0,0-3-12 16,-1-1 0-16,-5 0-1 0,-4-1-4 0,1-2 2 16,-3 1 0-16,-7 0-4 0,10-5-11 0,-7 0-13 15,-3 5-9-15,3-13-15 0,-4 5-24 0,-4-3-30 16,2 3-31-16,-1-4-39 0,-2 0-34 0,-1 1-44 15,-4 1-166-15,0 0-440 0,-3 0 195 0</inkml:trace>
  <inkml:trace contextRef="#ctx0" brushRef="#br0" timeOffset="155634.0415">27376 15732 118 0,'-7'5'236'0,"7"-5"-16"0,0 0-11 15,0 0-13-15,0 0-10 0,0 0-3 0,0 0-8 0,0 0-6 16,0 0-8-16,11 13-8 0,-3-8-8 15,4 0 0-15,3 1 0 0,1 1-4 0,7 0-9 16,6-2 3-16,2 2-11 0,17 0-2 0,1-5-10 16,2 2-6-16,3-4-11 0,-3-2-9 0,-1-2-7 15,-2 2-11-15,1 0-1 0,5-3-13 0,-6-1-32 0,-4 1-30 16,-13 1-32-16,-6-2-28 0,-6 2-36 16,5-3-42-16,-8 1-54 0,0 0-41 0,-5-3-56 15,-3-1-150-15,-3 2-484 0,3-5 214 0</inkml:trace>
  <inkml:trace contextRef="#ctx0" brushRef="#br0" timeOffset="155893.6222">28227 15003 255 0,'-3'-11'279'0,"3"11"-23"0,0 0-27 15,0 0-13-15,0 0-8 0,0 0-12 0,3 34-13 16,-3-8-12-16,0 2-14 0,3 18-13 0,0-1-13 0,-4-1-7 16,0 11-13-16,-1 3-9 0,-8-5-10 0,4 3-6 15,-1-1-6-15,-2-5-7 0,-2 0-10 16,0-2-5-16,-5-5-8 0,10-14-3 0,-6-4-8 16,3 1-16-16,-2-2-26 0,4-8-31 0,3-1-44 15,1-2-61-15,-2-4-58 0,4-5-54 0,1-4-195 0,0 0-482 16,0 0 214-16</inkml:trace>
  <inkml:trace contextRef="#ctx0" brushRef="#br0" timeOffset="158611.3497">29141 14911 3 0,'2'-9'165'0,"-2"9"-24"0,0 0-8 0,0 0-4 16,0 0-4-16,20 21-11 0,-14-9 1 0,3 0-9 15,2 1-2-15,-2-3-4 0,1 2 2 0,1-2-2 0,-4-3-12 16,2 0 9-16,0-2 1 0,-1-1-3 15,-2-3 1-15,3-1-6 0,-9 0-1 0,20-5-13 16,-11-5-7-16,5-3 13 0,-3-1-4 0,0-6-5 0,-1-3-9 16,-6-1-1-16,1 1-7 0,-3 0-10 0,-5 5-1 15,-3-6-4-15,-1 0-1 0,-7 2-11 0,1 2-1 16,-7 2-4-16,7 7-1 0,-3 2-6 0,0 4-1 16,-3 2-3-16,1 4-3 0,-1 2 0 15,-6 8-2-15,4 7 0 0,1 4-2 0,-5 11-1 0,7 7-2 16,6 2 3-16,4 1-3 0,7 0 0 0,-3-14-1 15,12 12 3-15,1-12-1 0,2-2 1 0,7-2-1 16,1-2-6-16,3-4 0 0,4-3-4 0,-1-3 2 16,0-5-4-16,4-6-2 0,-1 0-16 0,0-5-14 15,-4-6-23-15,1-1-27 0,-2-4-27 0,1-5-31 16,-10 1-21-16,2-7-34 0,-7 1-159 0,-5-4-391 16,2 2 174-16</inkml:trace>
  <inkml:trace contextRef="#ctx0" brushRef="#br0" timeOffset="158944.6109">29437 14752 46 0,'13'3'86'0,"0"5"-7"0,-1 2 10 15,9 4-1-15,-2 2 11 0,1 1-11 0,-4 7 6 16,-3-2 0-16,1 4 8 0,1-2 7 0,-9 0 3 16,-1 1-2-16,1-2 8 0,2 1 3 0,-8-6-1 15,0-3-2-15,-3 0 2 0,-3 0-4 0,0-2-8 16,0 2-8-16,-2-4-9 0,1 2-8 0,-6-3-9 15,4 0-9-15,1-6-12 0,-2 3-28 0,4-3-26 16,6-4-51-16,-8 0-49 0,8 0-52 0,-3-14-40 16,1 6-142-16,7-6-363 0,2-9 161 0</inkml:trace>
  <inkml:trace contextRef="#ctx0" brushRef="#br0" timeOffset="159170.9509">29633 14682 123 0,'-11'18'223'0,"7"-1"-10"16,-4 10-11-16,1 14-12 0,5-1-11 0,1-10-18 16,2 14-10-16,5-17-17 0,3 2-13 0,-1-2-11 15,0-2-10-15,5-3-10 0,0-1-7 0,6-1-3 16,-4-8-1-16,9-2-9 0,1 1-3 0,-7-7-9 16,8-6-2-16,0 0-5 0,2-4-5 0,-3-5-3 15,-1-3-18-15,-1-3-16 0,0-5-10 0,-4 0-19 16,-1-17-17-16,-4-1-33 0,-7-2-34 0,-4 0-30 15,-4 1-27-15,-3-4-17 0,-1-1-149 0,-3-1-353 16,-3-2 156-16</inkml:trace>
  <inkml:trace contextRef="#ctx0" brushRef="#br0" timeOffset="159347.5021">29917 14379 62 0,'-3'-13'100'0,"0"4"2"16,1 3 3-16,2 6-4 0,-3-5 6 0,3 5 2 0,0 0 15 16,0 0 17-16,-6 29 13 0,8-5 0 15,3 4 1-15,5 15-1 0,1 5-5 0,2 0 0 16,-1-1-2-16,0-5-2 0,1 4-11 0,0-3-14 15,-3-4-8-15,-4-10-12 0,8 14-10 0,-7-15-8 0,2 1-12 16,-1-1 1-16,-2-2-18 0,1-4-22 0,-4 2-28 16,-3-8-37-16,2-1-36 0,0-1-41 0,-2-8-46 15,0 0-26-15,0-6-41 0,0 0-151 16,-9 3-405-16,9-3 180 0</inkml:trace>
  <inkml:trace contextRef="#ctx0" brushRef="#br0" timeOffset="159904.4743">29806 14973 26 0,'8'4'241'0,"1"1"-9"0,6-4-15 15,2-1-14-15,9-1-13 0,1-3-16 0,-1 0-16 16,4-4-17-16,0 2-13 0,-4-3-17 0,1-4-4 16,2 2-11-16,-3 0-16 0,-2-4-8 15,-3-1-3-15,2 3-6 0,-4-2-12 0,-5 1-12 0,2-3-11 16,-4 3-7-16,-3 0-7 0,-2 1 0 0,0-3-4 15,-2 2-1-15,-2-1-1 0,-2 1-2 0,-2 2 0 16,2 2 0-16,-3 1 2 0,-2 1-5 0,1-1 0 16,-2 6-2-16,0-3-3 0,-2 4 6 0,-1 0-2 15,8 2-5-15,-23 7 2 0,9 1 0 0,0 1-1 16,-1 1 1-16,-4 8 0 0,6-3-1 0,-3 4 4 16,2 2 0-16,4-7 3 0,5 4 3 0,2-2 3 15,0 1 2-15,3-3 6 0,2 4-2 0,4-3 7 16,5 8-3-16,4-6 3 0,3 0 4 0,4-1-2 15,1-4-1-15,1-1 4 0,1-3 2 0,3-2-3 16,-1-2 3-16,1-1-6 0,-1-3 0 0,-8-2 0 16,-1-2-8-16,0-3 1 0,-2-1-3 0,-4 0 0 15,0-4 2-15,-4-3-2 0,3-6-2 0,-8 4-9 16,-2-8-10-16,-1-2-2 0,-2-1-7 0,-1 2-2 16,-9-2 0-16,2 2 3 0,2 5-1 0,0-4 2 15,2 11 2-15,2 4 1 0,2 2-4 0,-1 1 1 16,3 7-10-16,-2-6-14 0,2 6 7 0,0 0-1 15,0 0-3-15,0 0 7 0,0 0 4 0,25 18-1 16,-13-10 3-16,2 2 4 0,0 2 1 0,-1 0 7 16,-1 2 2-16,6 6 5 0,-2-2 5 0,-2 4-1 15,-3-7 1-15,-2 0 1 0,3 8 2 0,1-1-4 0,-4-8 3 16,-1 1 1-16,1-1-3 0,-3-2 2 0,4-2-2 16,-4-3-13-16,0-3-17 0,0-1-28 15,2-2-31-15,-8-1-27 0,23-11-25 0,-10-1-19 16,0-3-8-16,0-8-22 0,-2-3-99 0,0-16-308 15,-1 0 136-15</inkml:trace>
  <inkml:trace contextRef="#ctx0" brushRef="#br0" timeOffset="161044.6034">30759 14568 83 0,'-1'-8'125'15,"-2"-1"-4"-15,-2 5 8 0,5 4-5 0,-4-5-8 16,4 5 10-16,0 0 8 0,0 0-4 0,-11 15 5 0,8-6 4 16,4 5-1-16,-2 1 1 0,2 0-2 0,3 1-2 15,0 9 3-15,2-11-3 0,5 8-5 0,-3-7 1 16,0 9 0-16,4-3-8 0,-6-5 2 15,1-2-18-15,-2 2-7 0,0-2-12 0,-2-1-12 16,2-5-8-16,-3 1-3 0,1-3-5 0,-1-1-10 0,-2-5 6 16,0 0-4-16,6 3-6 0,-6-3-3 0,0 0 4 15,12-18-15-15,-5 5-3 0,-1-14-12 16,3-1-12-16,-5 0-14 0,3 1-9 0,1-1-4 0,-1-13-9 16,2 14-6-16,2-1 0 0,0 7 0 0,-6 7 4 15,2 1 4-15,-1 4-1 0,-2 4 7 0,-1 1-2 16,-3 4 3-16,0 0 2 0,11 0 4 0,-11 0-1 15,12 16 3-15,-5-1 2 0,-2-1 1 0,7 7 1 16,-2 1 0-16,-3 3 3 0,2-3 1 0,1 1 0 16,0-2 0-16,2 1-1 0,-1-8 3 0,-2 1 1 15,1-2-1-15,0-3 1 0,-1 2 3 0,2-6-1 16,-2-3-2-16,1-1 0 0,0-3-8 0,5-2-6 16,-2-3-9-16,3-2-8 0,-4-3-4 15,3-8-11-15,2-3-9 0,-6-5-2 0,-1 0-3 0,-1 0-2 16,-2 0-3-16,-1-2-3 0,0 0-2 0,-2 2 8 15,3 3 7-15,-3 9 1 0,1 0 7 0,-1 8 6 16,-1-1 8-16,2-1 7 0,-2 5 0 0,-3 4 6 16,7-6 2-16,-7 6 2 0,9 0 5 0,-9 0 2 15,18 10 0-15,-9-3 2 0,2 0 3 0,3 3 5 16,0 2 3-16,0 1 4 0,-2-2 5 0,8 7-4 16,-13-8-4-16,1 2 9 0,-2-3 0 0,-1-3 2 15,-1 3-2-15,-2-2-1 0,-1 0 0 0,-1-7 3 16,4 6 12-16,-4-6 16 0,0 0-1 0,0 0-3 15,0 0-5-15,0 0-1 0,0 0-4 0,-1-30-4 16,-4 14-4-16,-1 4 0 0,-3-3-1 0,-2 4-1 16,1-2-7-16,-3 5 1 0,-1-1-1 0,0 0 5 15,0 3-10-15,4 5-1 0,-2 0 0 0,-5 2 2 16,-1 2-1-16,2 7-3 0,-5 3 4 0,7 0 0 16,-2 4 2-16,1 2 3 0,4 6 2 0,1-4 3 15,2 7 3-15,4-5 0 0,4-6-1 0,-2 7 0 16,6-2-2-16,5-6 9 0,-2-2 0 0,1 1 0 15,0-5 6-15,4-1 5 0,-1 1 2 0,0-6 4 16,2 0 5-16,2-3 2 0,1-2-1 0,-2-5-4 16,5-1-3-16,-8-1-6 0,1-4 2 0,1-2-6 0,-3-3-6 15,1-4-2-15,0-2 4 0,1-1-9 0,-7 8-4 16,1 1 3-16,-2 2 2 0,0 5-8 16,-3 0-2-16,0 3 0 0,-1 5-5 0,0 0-5 15,0 0 4-15,0 0 0 0,0 0-1 0,0 0 1 16,7 29-2-16,-5-14-2 0,4-3 4 15,-3 3-6-15,4-1 7 0,2-3-2 0,1 0-2 0,1-3 5 16,3-1 0-16,2-4-3 0,-7-2 0 0,7-4 5 16,-3-2-3-16,3-2 0 0,-2-3-1 0,4-10-2 0,-4 2 5 15,-1-8-9-15,-4 0 2 0,2-13 3 0,-7 10 1 16,1-15-4-16,-7 0-10 0,0-1-7 0,-1-2-14 16,-1-2-8-16,-7-3-13 0,-1 3-15 0,0-1-7 15,0 2 3-15,-4 6 9 0,6 14 5 0,3 2 5 16,-1 13 7-16,3 3-1 0,-1 4 7 0,1 3-2 15,5 3 8-15,0 0 7 0,-19 18 4 0,11 5 6 16,0 16 2-16,7 2 12 0,3 7 0 0,5 0 4 16,1-1-1-16,3 2 6 0,4-3-1 15,4-2 4-15,0 2 2 0,1-6 3 0,5 0-5 0,2-2 1 16,-3-2-1-16,5-7 0 0,-10-4 1 0,-1-6-3 16,-5-6-2-16,2-2 4 0,0-3-1 0,0-1 1 15,-4-6-1-15,4-3-3 0,0-6 7 0,-2-2-4 16,0-5 1-16,0-9-3 0,1-2-1 0,-3-17 3 15,-3 1-5-15,-2 0-5 0,-3 13-6 0,-7-11 0 16,4 12 3-16,1 9-2 0,-3-6 1 0,-2 2-1 16,2 9 3-16,1 6 4 0,-1-1 2 0,-1 1-4 15,3 8 5-15,-5-2 1 0,5 2-3 0,0 0 11 16,-12 20 0-16,6-6 8 0,0 10 4 0,3-6-2 16,4 8-2-16,1 0-3 0,0 2-4 0,3-2 2 0,1 3-1 15,1-1-3-15,0-1 1 0,0-2-10 0,0-4-21 16,2 2-23-16,-4-7-33 0,-1-1-41 0,1-2-47 15,-2-5-39-15,0-5-208 0,-3-3-445 0,3 5 197 16</inkml:trace>
  <inkml:trace contextRef="#ctx0" brushRef="#br0" timeOffset="161589.4057">32139 14352 39 0,'12'-6'189'0,"-3"4"-17"0,0-1-15 0,-9 3-5 16,0 0 3-16,10 8 5 0,-10 0-4 0,-3 4 4 15,-2 2-6-15,-3-2-7 0,-6 10-8 0,0-2-6 16,1 0-5-16,0-1-10 0,-3 2-2 0,4-2-12 16,3-3 0-16,1-1-11 0,2 0-3 0,0 2-11 15,5-1-8-15,-1-1-4 0,3 3-7 0,2-2-8 16,2-1-4-16,3-2-4 0,4-2-1 0,0-2-5 15,0-3-2-15,7-2-6 0,8 2-14 0,1-6-10 16,-1-4-11-16,0-4-12 0,-1-4-13 0,3-2 4 16,-3-4-2-16,10-4 3 0,-15 2 2 0,0-3 2 15,-7 2 4-15,1-3-3 0,-5-4 3 0,-5 11 1 16,1-10 2-16,-5 1-4 0,-2 0-10 0,-2 10 5 16,0 2 8-16,0 1 6 0,-3 7 5 0,3-1 2 15,-1 5-2-15,4 2 1 0,-16 0 5 0,16 0 2 0,-16 9-1 16,6 0 0-16,4 0 1 0,3 4-5 15,1 1 8-15,4-1 0 0,1 0-3 0,4 2 1 16,2-1-1-16,8 3-18 0,5 1-18 0,-7-8-17 0,8 4-22 16,2-4-19-16,2-3-37 0,2-4-37 0,-1 1-35 15,-3-4-166-15,0 0-395 0,-25 0 175 0</inkml:trace>
  <inkml:trace contextRef="#ctx0" brushRef="#br0" timeOffset="162140.957">29906 15296 135 0,'-11'0'235'0,"3"0"-7"15,8 0-4-15,-15 0-9 0,15 0-9 0,-9 0-17 16,9 0-13-16,0 0-11 0,0 0-15 0,0 0-4 16,0 0-8-16,0 0-9 0,41 9-7 15,7-7-10-15,5-4-9 0,12 4-8 0,9-9-7 0,2-5-5 16,13 2-6-16,6-3-7 0,12-2-9 0,11-2-2 15,5-8-10-15,11 6-3 0,-1-1-5 0,-2-4-4 16,1 4-9-16,0-3-12 0,-1 0-10 0,-5 1-6 16,-10 0-4-16,-11-3 2 0,-15-1 2 0,-13 2 3 15,-20 5-3-15,-14-1 2 0,-20 6-4 0,-11 6 0 16,-1-4 3-16,-3 2-3 0,-7 2 2 0,-1 2-8 16,0 6-16-16,0 0-25 0,-11-12-41 0,1 12-38 15,-3 0-40-15,4 0-56 0,-2 4-232 0,-1 3-493 16,-2 0 218-16</inkml:trace>
  <inkml:trace contextRef="#ctx0" brushRef="#br0" timeOffset="165347.4735">30623 15401 56 0,'0'0'163'0,"-11"-2"-2"0,11 2-4 16,-13 6-10-16,3 1-3 0,-3 4-10 0,1 3 8 15,-1 6-12-15,1 5-8 0,2 1-9 0,4 1-9 0,1 1 14 16,1 0-15-16,1-2-6 0,7-2-7 16,-4-7-12-16,7 6-5 0,1-6-5 0,3-2-6 15,9 2-5-15,2-4-6 0,-2-6-3 0,8-3-7 16,1-2-21-16,-1-6-5 0,5 2-1 0,-1-6-15 0,-5-6-9 16,0 1-18-16,0-1-16 0,8-14-14 0,-12 11-7 15,-3-3-19-15,-2-3 8 0,-2 4-1 16,-3 0 11-16,-4 4 4 0,-4 3 4 0,0 0 8 15,-1 5 6-15,-2-1 21 0,-1 2-6 0,-1 6 2 16,-2-10 5-16,2 10 0 0,0 0 9 0,0 0 8 0,-13-2-1 16,13 2 11-16,-15 9-2 0,6 4 1 0,-5-3 4 15,4 3 9-15,0 1 2 0,-1 1 3 0,-2 4 2 16,6-4 5-16,-2-3-3 0,6 0 0 0,1-2 2 16,2-5 3-16,0-5 8 0,3 13 3 0,-1-6 4 15,5-2-3-15,-4-1-1 0,6-3 3 0,-9-1 1 16,11 0 3-16,-11 0 2 0,14-4 3 0,-6-1-1 15,2-4 2-15,1-3-5 0,-1 0-6 0,-2-3-5 16,5-8-2-16,-3 0-2 0,0 0-7 16,3 1-3-16,-3 6-2 0,2-5-4 0,2 0 1 0,-3 8-6 15,1-2-2-15,-1 6-6 0,-2-2-1 0,0 5 4 16,3-2 2-16,-4 4-7 0,0 1 6 16,2 4-10-16,-10-1 2 0,13 4 1 0,-4 4-1 15,-2-2 0-15,2 8-1 0,3 1-1 0,-5 1 3 0,4 5-6 16,0 1 3-16,-1-1 3 0,1 0-6 0,-6-4 0 15,2-1 4-15,-1 0 1 0,-1-1-2 0,-5 0 0 16,0-5 6-16,0-3 1 0,3 1 2 0,-3-8 2 16,0 10 12-16,0-10 14 0,0 0 5 0,0 0-5 15,0 0-4-15,0 0 11 0,9-24-19 16,-5 7 0-16,4-9-10 0,-3 0 4 0,1 0-5 0,10-13-11 16,-7 13 2-16,-2 3-4 0,-1 6 1 0,1 0 15 15,-2 5-12-15,-3-2-3 0,1 7-1 0,0 1-5 16,-3 6 3-16,5-2-1 0,-5 2 0 0,0 0 3 15,13 8-1-15,-9 1-3 0,-1 4 6 0,6 9-6 16,-5-5 0-16,6 4 2 0,-1 1 2 0,2 1-14 16,-4 0-7-16,2-9-11 0,1 1-8 0,3-2 2 15,0-4-9-15,0 1-10 0,-4-5 0 0,0-2-6 16,6 0-14-16,0-6-3 0,1-2-7 0,8-7 3 16,-2-6 4-16,-1-5 0 0,9-9 17 0,-4-1 0 15,-4-4-5-15,-3-5 3 0,-6 3-8 0,-7 11 4 16,3-12-7-16,-6-6 30 0,-6 1-14 0,-1 16 18 15,-3 1 11-15,0 4 26 0,3 7 35 16,-4 4 11-16,-2 1 9 0,0 4 12 0,1 3-1 16,-1 7-1-16,10-2 6 0,-22 11 2 0,8 3 4 0,3 8-1 15,-8 15 1-15,13-10 0 0,3 15 1 0,3 2-5 16,0-4 5-16,5 2-2 0,3-2-7 0,2 0-10 16,1-12 3-16,0 0-6 0,4 11-8 0,-5-14-2 15,3 0-2-15,0 2-10 0,-2-5 7 0,1-2-8 16,-6-5-3-16,-2-4-4 0,0-3 2 0,-2-3-10 15,-2-5 6-15,3 4-1 0,-3-4-7 0,0 0-6 16,0 0-13-16,2-26-15 0,-3 2-14 0,2-3-12 0,-1-3-21 16,3-12-13-16,2 3-6 0,2 11 0 15,-2 0 14-15,0 1 4 0,3 4 9 0,0 0 14 16,0 8 17-16,-2 3 16 0,0-2 19 0,1 7 14 16,-3 0 8-16,-1 3-2 0,2 0 3 0,-5 4 19 15,10 0 8-15,-10 0 4 0,13 15 3 0,-3-4 5 16,7 9 3-16,-6-6 3 0,2 5-16 0,2 0-3 15,-3 1-6-15,5 4-6 0,-4-3 2 0,0 2-12 16,-4-8-1-16,-3-1-11 0,-1-2-17 0,0 0-22 16,-3-4-27-16,0 1-31 0,0-5-20 0,-2-4-23 0,0 0-32 15,0 0-43-15,0 0-36 0,0 0-193 0,-10-26-458 16,6 9 202-16</inkml:trace>
  <inkml:trace contextRef="#ctx0" brushRef="#br0" timeOffset="165483.1381">31835 15220 37 0,'1'13'92'0,"-1"-13"-8"0,13 32-13 0,2-10-3 15,2-4-20-15,3 1-4 0,3-3-18 0,2-3-21 16,18 5-16-16,-15-8-26 0,3-4-35 0,15 1-77 0,-16-5 35 16</inkml:trace>
  <inkml:trace contextRef="#ctx0" brushRef="#br0" timeOffset="165861.4889">32300 15304 62 0,'-3'-14'86'0,"-1"0"22"0,-1 1 6 0,-4 3 6 0,2 4 3 16,-10 0 3-16,3 3-8 0,-5 2 1 0,3 5-7 16,1 2 1-16,-6 8 4 0,6-3-2 0,-7 11 4 15,4 3-5-15,1 0 1 0,3 1-2 16,8-10-9-16,-2 1-2 0,5-1-4 0,0-2-10 16,1-1 6-16,4-2 1 0,1-5-5 0,2-2-4 0,4 1-1 15,5-5-4-15,4-5-7 0,0-1-8 0,6-9-4 16,-8 6 2-16,2-10-6 0,3-3-4 0,0 1 1 15,-9-5 1-15,4 3-4 0,0 1-6 0,-3-2-8 16,-3 9-6-16,1 2-4 0,-8 1 3 0,3 5-6 16,-1 4 1-16,-1-1-8 0,-4 4-4 15,0 0 9-15,9 12-13 0,-7 5-5 0,0 10 8 0,1 16-8 16,-7 1 7-16,6 1 1 0,-7-2-5 0,3-2-4 16,-5 6 3-16,3-4-5 0,-3 0 1 0,0-1 9 15,7-15-9-15,-3-1-1 0,2-8-4 0,1-3-4 16,1-2 5-16,1-4 0 0,-2-3-1 0,5-4 8 15,-5-2-6-15,16-2 3 0,0-6-5 0,5-9 8 16,-5-4-9-16,14-11 37 0,-14 8-4 0,10-16-16 16,1-4-14-16,-10 4-16 0,1-1-30 0,-5 0-42 15,-8 15-40-15,0-3-42 0,-1 6-53 0,-4 7-58 16,-4-10-196-16,-1 15-517 0,-1 3 228 16</inkml:trace>
  <inkml:trace contextRef="#ctx0" brushRef="#br0" timeOffset="168833.6973">29602 16393 140 0,'0'0'179'15,"-5"9"-9"-15,4-3-14 0,1-6 1 0,7 13-5 16,-2-4-11-16,9 0-4 0,2 1-12 0,13 0-9 16,-2-1-13-16,20-4-6 0,2 5-8 0,-1-2-8 15,5-6-8-15,1 3-7 0,0-4-7 0,-1 8-5 16,1-3-4-16,-5-1-10 0,-4 4 0 0,-14-6-4 15,0 3-8-15,-5-1 0 0,0 0-6 0,-8-1-19 16,-1-1-23-16,-1 1-29 0,-3 2-32 0,-6-5-25 16,-7-1-21-16,5 1-10 0,-5-1-18 0,0 0-124 15,0 0-300-15,0 0 133 0</inkml:trace>
  <inkml:trace contextRef="#ctx0" brushRef="#br0" timeOffset="169015.1046">29787 16804 198 0,'19'2'199'0,"9"-2"-17"0,2 2-7 0,14-4-13 15,-12-2-18-15,16 0-15 0,1-3-7 0,4 0-12 16,-6-3-8-16,2 3-15 0,-1 2-7 0,-17 2-7 16,2 2-10-16,-3-2-9 0,-11 1-39 0,1 2-41 15,0-4-50-15,8 2-71 0,-15-1-128 0,1 0-297 16,-4 1 131-16</inkml:trace>
  <inkml:trace contextRef="#ctx0" brushRef="#br0" timeOffset="169310.1729">30293 16328 30 0,'-8'-6'250'0,"5"2"-19"0,-2-1-26 15,5 5-16-15,0 0-18 0,0 0-8 0,14 15-11 16,-3-4-12-16,11 2-19 0,2 3-11 0,13 9-5 16,-2-1-13-16,6 0-10 0,-15-5-9 0,13 7-5 15,6 6-6-15,-8-8-9 0,-11-6-6 0,-5 3-2 16,-2-5-8-16,-8 5-2 0,-3-6 1 0,-5 8 9 16,-6-6 6-16,-9 7 4 0,-3-1-1 0,-24 11 3 15,-9-8-4-15,-1 5 1 0,-2 2-6 0,3-7-3 16,-3 8-6-16,-1-6-8 0,4-4 35 0,7-2-18 15,-2-1-41-15,16-6-34 0,10-4-44 0,3-1-67 16,2-2-64-16,6 0-250 0,4-2-490 0,2-1 216 16</inkml:trace>
  <inkml:trace contextRef="#ctx0" brushRef="#br0" timeOffset="170867.8188">31436 16470 96 0,'4'-8'160'0,"-3"-5"-19"0,0 3 0 0,-4 2 11 0,-3-5 1 16,3 3-4-16,-8 1-6 0,-1 1-6 0,-2 1-10 15,-2 3-3-15,-2 4-11 0,2 3-7 0,-4 4-14 16,-3 4-4-16,3 5-6 0,-2 7 1 0,-6 10 15 15,7 6-7-15,5-1-14 0,6 2-4 16,1 0-10-16,6-12 0 0,3-2-11 0,0 4 1 16,9-5-13-16,-2-3 0 0,4 6-5 0,0-8 0 15,-1-5-4-15,0-7-7 0,3-2-1 0,-1-3-3 0,1-2-2 16,7-6-2-16,-6-2 4 0,0-5-2 0,5-10 9 16,-1 3 6-16,-8-5 7 0,1-3 5 0,-6 2 0 15,-4-18-3-15,0 18 3 0,-5-2 2 0,4-1-1 16,0 2-15-16,-4-2 10 0,-2 4-7 15,4 7-1-15,2 3-7 0,-3 0 4 0,3 4-8 16,0 5-4-16,0 5-2 0,0 0-3 0,0 0 0 0,0 0 0 16,0 0-4-16,21 22 2 0,-8-1-2 0,0 4-5 15,1 1 6-15,-1 2-6 0,8 9 3 0,-7-12 0 16,9 13-4-16,-3 1-2 0,-3-1 3 0,-2-12-1 16,-5-2-2-16,-4 5 3 0,4 9-2 15,-9-10-2-15,-3-1 8 0,-5-4 1 0,2 2 2 16,-7-3 5-16,1-7 5 0,1 0 1 0,-5-4 1 0,-7 3 4 15,7-6-20-15,0-4 24 0,5 1-11 0,2-6-1 16,8 1 6-16,-12-9-6 0,8 0-2 0,1-5-1 16,3-3-1-16,0 0-8 0,12-8 4 15,4 1-6-15,-2-1-12 0,11-11 1 0,4 3-14 16,-2-4-7-16,-7 18-7 0,10-15-6 0,-9 12-8 0,-1-1 3 16,8-12-4-16,-10 11 6 0,-2-1-4 0,-4 3 8 15,-1-5 4-15,-3 3 4 0,0 1 4 0,-2-3 3 16,-5 11 2-16,-1-4-1 0,0 5 8 15,-2-1-2-15,-6 2 10 0,2 3-3 0,1 2-2 16,1 3 1-16,0 2 8 0,4 3-6 0,-7-4 4 0,7 4-6 16,0 0 9-16,-12 17-7 0,9-6 5 0,1 8-3 15,-2 4 4-15,5 2-5 0,2 2 2 0,2 1 3 16,1-1-4-16,-2 1 6 0,7-1-1 16,2-4-4-16,-1-1 7 0,2-4 0 0,-4-6 0 15,-3-3 6-15,5 0 3 0,0-3 10 0,1 0 3 16,-3-5-1-16,1-2 2 0,3-6 1 0,-1-2-1 0,7-7 0 15,-3-3-9-15,-2-1 6 0,2-4 0 16,-4-2 0-16,1 1-9 0,3-15-2 0,0 1-1 16,-10-7-1-16,3 4 2 0,1 1-2 0,-6-5-3 15,0 6-5-15,-1-4-5 0,-3 14 7 0,4 3 2 0,-6-2-4 16,3 1 3-16,-1 0-1 0,-3 14-2 0,4 0 3 16,-3 4-5-16,0 4 2 0,1 6-6 0,0 0-1 15,0 0 2-15,0 0 1 0,-3 39 0 16,8 2 7-16,7 3-4 0,0 3 1 0,-2 3 5 15,10-1-6-15,-2 2 3 0,3-2 1 0,2-4-5 0,0 1 5 16,4-3-2-16,-2-7 0 0,-4 1 2 0,-6-16-1 16,-2 2-2-16,-8-8-17 0,0 0-16 0,-4-7-20 15,-2 1-26-15,-9-1-29 0,-2-3-35 0,-5-5-54 16,-3-4-16-16,-24-9-16 0,3-6-11 0,-2-2-149 16,1-4-420-16,-8-2 186 0</inkml:trace>
  <inkml:trace contextRef="#ctx0" brushRef="#br0" timeOffset="171004.2026">31799 16361 11 0,'48'0'153'0,"2"0"-9"15,0 0 2-15,5-2-11 0,-1-6-10 0,4 4-14 16,-6 1-7-16,-3-3-5 0,-1-1-10 0,-23 6-16 16,-9-2-17-16,-3 2-49 0,1-4-58 0,-8 1-150 0,-6 4-217 15,0 0 96-15</inkml:trace>
  <inkml:trace contextRef="#ctx0" brushRef="#br0" timeOffset="171161.9688">31550 15996 45 0,'-1'10'118'0,"1"-10"-55"0,13 16-69 0,-8-11-31 15,8 6-40-15,-1 4 18 0</inkml:trace>
  <inkml:trace contextRef="#ctx0" brushRef="#br0" timeOffset="172095.4912">31707 15765 105 0,'-85'9'203'15,"2"6"-3"-15,2 13 2 0,7 6-5 0,6 6-2 16,4 9-8-16,4 9 0 0,5 17 2 0,6 6-10 15,8 8-12-15,7 1-16 0,8 3-10 0,15-7 16 16,7-4-14-16,14-7-16 0,16-5-2 0,6-3-13 16,9-3-10-16,14-7-13 0,8-10-7 0,16-6-5 15,3-11-10-15,10-10 1 0,9-8-12 0,-3-17-41 16,12-8-2-16,-2-12 1 0,-5-6 9 16,-3-18-12-16,-5 4 3 0,-6-9-3 0,-9-5-5 0,-10-4 0 15,-11-7 3-15,-11-12-6 0,-17-7 0 0,-6-8-4 16,-16-5-2-16,-14 3 3 0,-15-1 3 0,-11 0-5 15,-12 6-1-15,-12 2-4 0,-1 10 2 0,-10 11-4 16,-5 14 6-16,-4 9-8 0,-16 17 9 16,-3 13-5-16,-13 11-23 0,-5 9-15 15,-2 11-34-15,-6 10-47 0,8 8-40 0,1 4-71 0,5 12-248 0,-2 2-523 16,7 4 232-16</inkml:trace>
  <inkml:trace contextRef="#ctx0" brushRef="#br0" timeOffset="182352.8755">4406 5392 73 0,'0'0'141'0,"10"-58"-15"0,-10 58 4 0,7-49 12 16,-4 24-7-16,-3 25 8 0,0-49 5 0,0 49 3 15,-11-49-7-15,1 26-8 0,-4 3-1 0,14 20-11 16,-35-34-11-16,13 20-6 0,-3 3-12 0,25 11-4 16,-49-6-11-16,49 6-5 0,-55 13-12 0,28 3-1 15,-7 10-8-15,5 8-5 0,5 4 4 0,3 5-16 0,6 11-1 16,8 7-2-16,7 1-2 0,5 3-2 16,4-3-1-16,5 3 4 0,8-4-7 0,5-1 1 15,1-10 5-15,3-4-9 0,8-9-4 0,0-5 2 0,8-7-1 16,-2-7-2-16,1-6-7 0,1-4 5 0,-16-6-5 15,-31-2 3-15,77-10-2 0,-51 4 2 0,-2-5-3 16,0-3 1-16,-24 14-2 0,36-37 0 16,-21 14 6-16,-4-1-4 0,2-15-1 0,-11 13 12 0,-2 26-8 15,9-58 5-15,-9 17-2 0,0 41 10 0,-4-47 6 16,4 47 8-16,-4-32 3 0,4 32-1 0,0 0-3 16,-8-35-6-16,8 35 0 0,0 0-4 15,0 0-1-15,0 0-9 0,0 0-2 0,0 0-2 0,0 0 1 16,0 0-1-16,0 0-3 0,0 0 3 0,0 0-9 15,41 105 10-15,-32-77-10 0,5 14 5 0,-6-15-4 16,4 13-1-16,-4-11-2 0,1 0-9 0,1-3-6 16,-10-26-14-16,14 49-21 0,-4-30-21 0,-10-19-30 15,15 31-54-15,-15-31-61 0,0 0-34 0,18 15-33 16,-18-15-167-16,0 0-481 0,0 0 213 0</inkml:trace>
  <inkml:trace contextRef="#ctx0" brushRef="#br0" timeOffset="182767.3309">4814 5361 148 0,'0'0'187'0,"0"0"-13"0,0 0-22 16,0 0-11-16,0 0-14 0,0 0-12 0,0 0-16 0,0 0-6 16,0 0-13-16,0 0-31 0,0 0-41 15,0 0-47-15,0 0-62 0,0 0-105 0,0 0-223 0,0 0 99 16</inkml:trace>
  <inkml:trace contextRef="#ctx0" brushRef="#br0" timeOffset="183315.0923">4942 5764 43 0,'0'0'197'0,"0"0"-1"0,0 0 2 0,0 0 0 15,0 0-8-15,0 0-16 0,0 0-16 0,0 0-4 16,0 0-6-16,62-35-11 0,-48 12-17 16,-14 23-11-16,12-51-10 0,-4 23-7 0,-4-1-9 15,-4 29-6-15,-2-69-6 0,0 40 1 0,2 29-8 0,-6-40-4 16,6 40 0-16,-3-31 9 0,3 31 2 0,0 0 0 15,0 0-1-15,-6-33-9 0,6 33-6 0,0 0-2 16,0 0-7-16,0 0-7 0,0 0 0 0,0 0-3 16,0 0-4-16,0 0-5 0,0 0 2 0,34 99-7 15,-22-76-1-15,-2 1 4 0,-10-24-6 0,26 44-4 16,-16-31 0-16,-10-13-1 0,28 22-1 0,-28-22 4 16,30 10-8-16,-30-10 6 0,0 0-4 0,52-13-3 15,-52 13 0-15,45-37-2 0,-21 2 5 16,0-1-5-16,-7-10 0 0,-1 1 2 0,-4-6-8 0,0-3 3 15,-7-4 0-15,-4-6-5 0,-3-4 5 0,-9-6 0 16,-6-4-7-16,-2 4-1 0,-3 1 2 0,3 7 1 16,1 15-1-16,2 9 6 0,5 15 6 0,11 27 6 15,-13-28 3-15,13 28 10 0,0 0-4 0,0 0-7 16,-12-19-1-16,12 19-5 0,0 0 3 0,0 0 3 16,0 0-1-16,17 137-5 0,0-82 1 0,4 3 4 15,6 3-5-15,1 0-3 0,2-4 0 0,1 1-1 0,5-1-3 16,-1-5-7-16,-2 1-15 0,-3-4-17 15,2-7-27-15,-1 0-15 0,-4-6-27 0,-9-10-35 16,-2-3-40-16,-2-1-53 0,-3 0-29 0,-11-22-206 0,0 0-503 16,0 35 222-16</inkml:trace>
  <inkml:trace contextRef="#ctx0" brushRef="#br0" timeOffset="183463.3425">5266 5269 221 0,'35'-30'226'0,"-8"14"-9"0,15-8-11 0,0 3-15 0,-2 1-16 16,7-3-18-16,-8 1-14 0,4 5-18 0,-1-1-9 16,-17 7-27-16,-1 3-38 0,-24 8-71 0,31-16-84 15,-31 16-196-15,0 0-323 0,16-20 144 0</inkml:trace>
  <inkml:trace contextRef="#ctx0" brushRef="#br0" timeOffset="183633.4458">4796 4665 59 0,'0'0'295'0,"0"0"-30"15,0 0-13-15,0 0-28 0,0 0-21 0,0 0-20 16,0 0-20-16,0 0-17 0,0 0-16 0,0 0-31 16,0 0-38-16,23 78-52 0,-7-52-71 0,10 9-70 15,-2 4-185-15,-5-2-341 0,-3 1 152 0</inkml:trace>
  <inkml:trace contextRef="#ctx0" brushRef="#br0" timeOffset="184095.9799">5165 4155 150 0,'-50'-62'178'0,"-5"1"-7"0,2 9-1 0,-6 13-7 16,3 2-6-16,-4 10 0 0,3 10-22 0,-6 10-9 15,-2 1-10-15,-6 11-9 0,-7 10-6 0,-2 6 6 16,2 16-7-16,-5 11-4 0,-3 8-7 0,3 12-2 16,4 7 11-16,5 12-6 0,6 3-6 0,3 21-7 15,16 11 7-15,11 13-5 0,7 7-2 0,10 8-1 16,19 9-4-16,16 5 1 0,14-6-8 0,16-11-4 15,9-13-7-15,17-8 0 0,18-12-8 0,13-13 2 16,12-21-2-16,12-13 3 0,6-17-14 0,0-18-2 16,1-12-9-16,-8-10 0 0,6-14 0 0,2-9-1 15,2-12-3-15,-7-13-2 0,-4-14 1 0,-1-12-9 16,2-7 5-16,-6-8 3 0,-3-5-3 0,-7-6 1 16,-11-12 16-16,-13-2 1 0,-21-8 3 0,-15-5 9 15,-18-7-11-15,-24-7 1 0,-24-9-12 0,-27-4-9 16,-15 3-4-16,-14 15 3 0,-15 14-13 0,-5 13-3 15,1 24-2-15,-8 17-6 0,6 15 0 0,-5 21-9 16,-6 12-4-16,-2 12-6 0,3 11-10 0,-2 7-15 16,6 10-11-16,8 6-31 0,3 2-32 0,8 5-45 15,12 1-66-15,7 10-54 0,2-1-197 0,8 4-528 16,8-7 235-16</inkml:trace>
  <inkml:trace contextRef="#ctx0" brushRef="#br0" timeOffset="186829.8449">11343 3553 132 0,'-31'39'196'0,"18"2"-11"0,5 3-5 15,8-1-12-15,3 4-7 0,7-5-9 0,7-2-9 16,-4-17-14-16,6-3-4 0,3-2-13 0,5-5-1 16,19-5-8-16,2-8-8 0,4-8-11 0,4-13 4 15,8-13-22-15,4-14 0 0,3-5-6 0,5-8-7 16,1-1-9-16,1 0-2 0,-5 0 12 0,0 4-7 15,-2 1-5-15,-12 8-13 0,-11 5-36 0,-2 6-23 16,-13 9-24-16,-12 15-25 0,-6 5-25 0,-15 9-28 16,0 0-27-16,38-9-26 0,-38 9-135 0,0 0-346 15,0 0 153-15</inkml:trace>
  <inkml:trace contextRef="#ctx0" brushRef="#br0" timeOffset="189380.5356">6920 5209 16 0,'0'0'139'15,"0"0"-9"-15,0 0-17 0,0 0-13 0,0 0-7 16,0 0-8-16,0 0-10 0,0 0 6 0,0 0-12 15,0 0-2-15,0 0-4 0,0 0 1 0,0 0 9 16,0 0-5-16,0 0 3 0,0 0 0 0,0 0-3 16,0 0-5-16,0 0-5 0,0 0 2 0,0 0-10 15,0 0-7-15,0 0-6 0,0 0-3 0,0 0-1 0,0 0-6 16,0 0-11-16,0 0-26 0,0 0-42 16,0 0-22-16,0 0-35 0,0 0-45 0,0 0-91 15,0 0-266-15,0 0 119 0</inkml:trace>
  <inkml:trace contextRef="#ctx0" brushRef="#br0" timeOffset="189890.9774">8336 5179 44 0,'0'0'175'0,"0"0"-6"0,0 0-13 0,0 0-16 16,0 0-14-16,0 0-13 0,0 0-20 0,0 0-17 16,0 0-22-16,0 0-22 0,0 0-26 0,0 0-27 15,105-22-49-15,-77 14-113 0,-28 8-197 0,49-14 88 16</inkml:trace>
  <inkml:trace contextRef="#ctx0" brushRef="#br0" timeOffset="190063.4889">9006 5017 172 0,'0'0'182'0,"0"0"2"0,0 0-23 0,0 0-12 15,0 0-18-15,0 0-15 0,0 0-9 0,0 0-14 16,0 0-9-16,0 0-18 0,0 0-19 0,62 6-35 15,-62-6-25-15,48-5-33 0,-48 5-31 0,63-4-38 16,-30 2-95-16,21-6-226 0,-1 2 101 16</inkml:trace>
  <inkml:trace contextRef="#ctx0" brushRef="#br0" timeOffset="190202.4859">10119 4880 91 0,'0'0'101'0,"0"0"-26"0,0 0-15 0,61-1-28 16,-61 1-34-16,57-5-58 0,-10-1-64 15,-4 1 28-15</inkml:trace>
  <inkml:trace contextRef="#ctx0" brushRef="#br0" timeOffset="190748.9271">17559 4450 39 0,'52'-1'67'16,"0"-3"-8"-16,3 1-11 0,-4-4-14 0,5 3-13 16,-1 0-14-16,2 2-18 0,3 0-33 0,7-4-48 15,-1 6 21-15</inkml:trace>
  <inkml:trace contextRef="#ctx0" brushRef="#br0" timeOffset="191162.9393">18980 4391 36 0,'61'1'99'0,"-4"-5"-5"0,-7 2-5 0,-4 1 4 0,0-3-12 15,1 3 20-15,-1 1-5 0,-1-5 5 0,1 4-13 16,-1-1-2-16,1 3-11 0,-14-2-7 16,15 2-4-16,-1-1-8 0,2 1 0 0,0-2-11 0,-15 0-11 15,19 0 6-15,-4 4-11 0,-1-2-6 0,-3-1 4 16,-44 0-11-16,81 1-4 0,-35 1-16 0,2-2-4 15,-16 2-16-15,14-2-4 0,0 0-1 0,-46 0-2 16,77 1-2-16,-44 0 4 0,14 2-4 0,-16-3-12 16,-31 0 21-16,60 0-1 0,-15 0 1 0,-45 0 9 15,63-1-2-15,-17 3 7 0,-15-6-5 0,17 2 7 16,-17 0-2-16,16-1-6 0,-47 3 9 0,64-1 11 16,-31 0 8-16,14 0-16 0,-15-1 1 0,-32 2 5 15,63 0 1-15,-17 0-4 0,-15 2 6 0,14-3 2 16,-45 1 2-16,81 0 8 0,-50 0 4 0,15 1-8 15,1-2-7-15,2-2 11 0,-17 5 2 0,20-4 3 16,-1 1-11-16,0-3-3 0,2 1 0 0,-1 2 5 16,1-4-2-16,3 1 7 0,0 2-7 0,4-4 3 15,-1 3-1-15,2 0 1 0,2 1-2 0,-3 2-2 16,2-3 0-16,-5 0 2 0,2 3-1 0,-4 1-3 16,-6 0-5-16,-17 0 3 0,-32-1 10 0,59 0-15 15,-59 0-1-15,45 0 10 0,-45 0-17 16,0 0-19-16,39-1-21 0,-39 1-18 0,0 0-16 0,0 0-19 0,0 0-87 15,0 0-201-15,0 0 89 0</inkml:trace>
  <inkml:trace contextRef="#ctx0" brushRef="#br0" timeOffset="191382.0622">22367 4068 126 0,'78'24'179'0,"-35"-8"-9"0,-4 8-16 0,1 7-15 0,-2-1-11 16,-15-10-10-16,-4 3-3 0,7 12 3 0,-11-10-9 15,-5 1-5-15,-4 3-10 0,-6-29-11 0,-7 70-9 16,-10-31-4-16,-2 0-9 0,-10-3 1 0,-11 2-24 16,-9 0-45-16,-9 0-59 0,-1-4-62 0,-6 1-163 15,-9 0-314-15,-3-5 140 0</inkml:trace>
  <inkml:trace contextRef="#ctx0" brushRef="#br0" timeOffset="256997.3389">28938 5078 120 0,'0'0'198'0,"0"0"-7"15,0 0-4-15,0 0-9 0,0 0-5 0,0 0-10 16,0 0-9-16,0 0-9 0,0 0-8 0,0 0-7 16,0 0-7-16,0 0-9 0,0 0-13 0,0 0-5 15,0 0-10-15,0 0-11 0,0 0-5 0,107-27-6 16,-53 18-9-16,5-5-5 0,2 0-10 0,4-2 1 15,2 3-8-15,6-5-2 0,-1 1-2 0,-2-2 1 16,1 3-6-16,-1 2-2 0,-7-1-2 0,-2 5-1 16,-9-1-4-16,-3 2-1 0,-19-1-2 0,-3 6 0 15,-27 4 4-15,0 0-8 0,35-7 2 0,-35 7-1 16,0 0-1-16,0 0 0 0,0 0-2 0,0 0-1 16,0 0-1-16,0 0-1 0,0 0 0 0,-95 30 0 15,40-14 0-15,0 3-2 0,-5 0 3 0,-4 1 1 16,-3-2-2-16,3 2 2 0,2 1-1 0,-2-2 1 15,-2 1-7-15,10-3 15 0,2 0-15 0,6-1 2 16,19-7 1-16,2-3 1 0,27-6-1 0,0 0 1 16,-32 11-2-16,32-11-6 0,0 0 7 0,0 0-2 0,0 0 1 15,0 0 5-15,0 0-4 0,154-26 0 16,-88 8-5-16,3-3 2 0,7 0 1 0,11-4 2 16,-4-3-2-16,-1 5-2 0,-2-3 3 0,-3 4-3 0,-2 1 4 15,-5 4-3-15,-3 4 9 0,-10-3-7 0,-12 6 1 16,-24 7 1-16,-21 3-2 0,0 0 0 0,0 0-6 15,0 0 5-15,0 0-3 0,0 0 2 16,0 0-2-16,-117 33 2 0,62-17-1 0,-1 0-1 0,-5 1 5 16,2-5 2-16,4 7-4 0,5-3-1 0,-3-3 2 15,3 7 0-15,6-7-2 0,14-3-9 0,5-3-13 16,25-7-17-16,-39 15-42 0,39-15-39 0,-18 12-44 16,18-12-29-16,0 0-207 0,0 0-435 0,0 0 193 15</inkml:trace>
  <inkml:trace contextRef="#ctx0" brushRef="#br0" timeOffset="257913.2118">28406 4302 120 0,'0'0'164'0,"0"0"-2"16,0 0-9-16,-14-47-9 0,14 47-12 0,0 0 1 15,0 0-7-15,0 0-9 0,-8-29-11 0,8 29-5 16,0 0-14-16,0 0-11 0,0 0-5 0,0 0-6 16,0 0-9-16,0 0-2 0,0 0-5 0,0 0-9 15,17 115-2-15,-14-71 1 0,-1 3-2 0,3 1-4 16,-4 4 1-16,4-2-4 0,0 4 1 0,0-2-8 16,1-5 2-16,-1 2-5 0,-3-2 0 0,5-2-2 15,-2-4-5-15,1-11 3 0,3 9 2 0,-2-10-2 0,-7-29-6 16,9 53 6-16,-5-28-5 0,-4-25-2 15,7 35 2-15,-7-35 0 0,13 40 0 0,-13-40-2 16,13 28 1-16,-13-28-5 0,17 27-1 0,-17-27 17 16,16 21 9-16,-16-21 6 0,19 17-5 0,-19-17 4 0,0 0 0 15,29 17-3-15,-29-17-4 0,0 0-3 16,33 10-5-16,-33-10 5 0,0 0-5 0,30 5 0 16,-30-5-5-16,0 0 1 0,0 0-4 0,43 0 4 15,-43 0-7-15,0 0-1 0,38-11-7 0,-38 11-14 0,42-20-31 16,-19 4-41-16,16-11-53 0,4 0-61 0,-3-2-206 15,2-3-439-15,1 3 194 0</inkml:trace>
  <inkml:trace contextRef="#ctx0" brushRef="#br0" timeOffset="258468.1516">28191 4328 79 0,'0'0'144'0,"0"0"-18"0,0 0-16 15,0 0-1-15,0 0-22 0,49-50-3 0,-22 43-4 16,4-3-1-16,17-3-13 0,-1 1 3 0,4-3-5 16,1-3-12-16,5 9 5 0,0-3 1 0,6-3-8 15,-4 0-2-15,12 5 4 0,-1-1-7 0,3-7-1 16,2 3-2-16,3 6-1 0,-8-5 5 0,-5 4 11 16,-7 3-1-16,-1 1 1 0,-12-3 0 0,-15 8-1 15,-30 1-1-15,42-6-3 0,-42 6 2 0,0 0-3 0,0 0 3 16,31-5-1-16,-31 5 1 0,0 0-7 15,0 0 11-15,0 0-13 0,0 0-4 0,0 0-5 16,0 0-3-16,0 0-6 0,0 0-3 0,0 0-1 0,0 0-2 16,0 0 5-16,0 0-1 0,0 0-3 0,0 0 0 15,0 0-4-15,0 0 0 0,0 0-1 0,42 8-3 16,-42-8-2-16,0 0 2 0,0 0 1 16,0 0 0-16,0 0 7 0,0 0 3 0,23 19 0 0,-23-19-6 15,0 0 10-15,21 31-9 0,-21-31-3 0,9 25-1 16,-9-25-4-16,16 38 2 0,-10-14-1 0,-6-24 0 15,15 55-5-15,-4-14 9 0,2 1-6 0,-5 1 0 16,0 3-2-16,3-7-1 0,2 12 0 16,-4 1-4-16,0-5-11 0,-4-6-47 0,2 0-55 15,-2-12-65-15,-5-29-62 0,9 46-195 0,-9-46-466 0,5 34 206 16</inkml:trace>
  <inkml:trace contextRef="#ctx0" brushRef="#br0" timeOffset="262322.9992">28858 7739 97 0,'0'0'126'0,"0"0"9"0,0 0-4 0,0 0-3 0,0 0 3 15,0 0-4-15,0 0-11 0,0 0-7 0,0 0-22 16,0 0 1-16,0 0-6 0,0 0-12 0,0 0 1 15,0 0 1-15,0 0-1 0,0 0-9 0,0 0 7 16,0 0 1-16,0 0-1 0,0 0 7 0,13 94-3 16,-7-66 7-16,-1 1-2 0,4 13 10 0,-3-3-2 15,3 4-7-15,-2 1-6 0,1-4-4 0,-1 0-4 16,0-10-5-16,-3 13-7 0,5 0-4 0,-5-1-6 16,1-15 2-16,0 18-6 0,2-2-4 0,-1-14-3 15,1-2-2-15,-7-27-3 0,12 54-1 0,-2-30-7 16,0-1 1-16,-10-23 1 0,11 28-6 0,-11-28-3 15,15 23 5-15,-15-23-3 0,0 0 0 0,0 0-2 16,18 24 0-16,-18-24-2 0,0 0-1 0,0 0 3 0,0 0 4 16,0 0 8-16,0 0-1 0,20 17-2 15,-20-17 0-15,0 0 0 0,0 0 1 0,0 0 3 16,0 0 3-16,0 0-5 0,0 0 0 0,0 0-4 0,0 0-5 16,0 0 7-16,0 0-4 0,0 0 0 0,0 0-4 15,0 0-1-15,0 0-2 0,0 0-1 0,0 0-4 16,0 0 3-16,0 0 1 0,0 0-1 0,0 0-3 15,0 0-3-15,0 0 2 0,0 0 0 0,0 0 8 16,0 0 6-16,0 0 1 0,0 0-1 0,0 0 0 16,0 0 2-16,0 0-1 0,-27 43 2 0,27-43 2 15,0 0-2-15,0 0 6 0,0 0-7 0,0 0 11 16,0 0 3-16,0 0-5 0,0 0 0 0,0 0-2 16,0 0-2-16,0 0-4 0,0 0 2 0,0 0-5 15,42 13-6-15,-42-13-2 0,0 0-13 0,80-30-5 16,-34 10-11-16,0 6-10 0,1-3-2 0,-4-4-3 15,1 3-9-15,-2 4-5 0,-11 3-13 0,-1 2-17 0,-5-2-22 16,-25 11-39-16,31-10-50 0,-31 10-39 0,0 0-32 16,0 0-233-16,0 0-532 0,0 0 235 0</inkml:trace>
  <inkml:trace contextRef="#ctx0" brushRef="#br0" timeOffset="262914.6726">28822 7792 208 0,'0'0'214'0,"0"0"-4"15,0 0-20-15,0 0-14 0,0 0-9 0,0 0-15 16,0 0-14-16,0 0-15 0,0 0-9 0,0 0-14 15,0 0-12-15,0 0-9 0,0 0-8 0,71-27-8 16,-41 17-2-16,1 0-8 0,16-6-7 31,1 2-7-31,5-6-1 0,3 0-5 0,3 1-1 0,0-4-5 0,4 1 1 0,0-6-10 0,-1 7 0 0,-2 1 0 16,-1-1-2-16,1 2-5 0,-5-1 0 0,4 2-1 16,-8-2 0-16,2 0 9 0,-7 4 6 0,-4 0 12 15,-13 6 15-15,1-3 3 0,-5-1 5 0,-25 14 5 16,41-17 5-16,-41 17 4 0,26-13 4 0,-26 13 1 0,0 0-6 15,23-10-8-15,-23 10-1 0,0 0-7 16,0 0-7-16,0 0-4 0,0 0-7 0,0 0 0 0,0 0-2 16,0 0-4-16,0 0-4 0,0 0-6 0,0 0-2 15,0 0 3-15,0 0-5 0,0 0 2 16,0 0-4-16,0 0 0 0,0 0 1 0,0 0-6 16,0 0 4-16,0 0-4 0,0 0-7 0,0 0-7 0,26 39-5 15,-26-39-20-15,0 0-16 0,0 0-27 0,0 0-33 16,0 0-39-16,0 0-50 0,0 0-30 15,0 0-37-15,0 0-216 0,-44 67-514 0,26-44 228 0</inkml:trace>
  <inkml:trace contextRef="#ctx0" brushRef="#br0" timeOffset="264513.4833">29568 11485 146 0,'0'0'180'0,"0"0"-2"0,0 0-10 16,0-9 1-16,0 9-15 0,0 0-6 0,0 0-15 15,0 0-13-15,0 0-16 0,0 0-8 0,0 0-7 16,0 0-10-16,0 0-12 0,0 0-4 0,0 0-5 16,0 0-4-16,0 0-9 0,0 0-2 0,0 0-3 15,0 0-4-15,4 28-3 0,-3-23-1 0,1 4-1 16,0 4-6-16,1-4 1 0,-1 4 0 0,-1-3 2 15,1-1-5-15,1 5 1 0,0 0 5 0,0-4-1 16,-1 2-3-16,3 0 5 0,-3 0-3 0,0-2 3 16,1 3-5-16,-1-3 1 0,5 5 0 0,-4-4 1 15,-1 2-4-15,2 1 4 0,-2 1-5 0,1-1 2 16,3 4-4-16,-3-1 1 0,4 6-6 0,1 3 5 0,-3-2-3 16,1 0-1-16,0 5 4 0,6 10-6 15,-5-14 3-15,4 15 0 0,-6-14-2 0,-1 0 4 16,-1 0-4-16,0 1-1 0,2 2 0 0,-2-3 5 0,3-1-2 15,1 1-2-15,-5-9-1 0,1 1-3 0,0-3 1 16,1 1 4-16,1-3 3 0,1-1 4 16,-3-4-2-16,0-3 4 0,-3-5 6 0,4 7 11 0,-4-7-1 15,0 0 1-15,3 7-4 0,-3-7-3 0,5 3 7 16,-5-3-13-16,0 0 2 0,0 0 9 0,6 6-9 16,-6-6 0-16,4 2 1 0,-4-2-2 0,0 0-1 15,9 5-2-15,-9-5-6 0,12 2-4 0,1 1 1 16,-2-1 0-16,6-1-4 0,2-1-1 0,7-1 0 15,1-3 0-15,3-2-5 0,3 3 3 0,16-2-5 0,-4-2 8 16,-1-5-12-16,2 2-1 0,-15 1 2 16,16-5 4-16,-16 6-7 0,-2-1-10 0,-2 4-6 15,-9 1-8-15,6-5-10 0,-10 9-7 0,-5 0-10 0,-3-1-8 16,1-1-12-16,-7 2-6 0,0 0-9 0,7-4-18 16,-7 4-26-16,0 0-28 0,0 0-26 15,0 0-27-15,0 0-38 0,-30-15-161 0,13 8-444 0,-8-4 196 16</inkml:trace>
  <inkml:trace contextRef="#ctx0" brushRef="#br0" timeOffset="264912.9697">29593 11552 55 0,'0'0'169'0,"0"0"-13"16,0 0-7-16,-5-5-14 0,5 5-6 0,0 0-13 15,0 0-6-15,0 0-4 0,17-6-10 0,-6 5-8 16,4-3 1-16,13 3-5 0,1-3-4 0,-1 1-3 15,16-8-3-15,1-1-5 16,1 1 7-16,1-1-3 0,3 0 4 0,1-4-5 0,6-3 4 0,-5 0-1 16,-6 4 6-16,4-1 2 0,-20 4-2 0,-3 4-7 15,-2 1-3-15,-12 3-10 0,-5-1-7 0,-4 1-6 16,1 2 0-16,-5 2-3 0,8-3-5 0,-8 3-7 16,0 0-4-16,0 0-5 0,0 0 2 0,-27 4-4 15,13-1-16-15,0 4-22 0,-2 0-24 0,2 0-32 16,-2 3-27-16,3 2-35 0,-7 5-23 0,10-4-15 0,-2 9-223 15,0 3-427-15,-1 2 189 0</inkml:trace>
  <inkml:trace contextRef="#ctx0" brushRef="#br0" timeOffset="266627.2158">19199 6904 290 0,'0'0'412'0,"0"0"-42"15,0 0-33-15,0 0-35 0,0 0-28 0,0 0-22 0,0 0-23 16,0 0-12-16,0 0 3 0,0 0-27 15,0 0-16-15,0 0-15 0,0 0-22 0,0 0-7 0,0 0-28 16,0 0-10-16,0 0-10 0,0 0-8 0,0 0-2 16,0 0-12-16,0 0-8 0,0 0 7 0,0 0-28 15,0 0-13-15,0 0-16 0,0 0-19 0,0 0-24 16,0 0-26-16,0 0-27 0,0 0-47 0,0 0-53 16,0 0-68-16,0 0-68 0,0 0-218 0,0 0-588 15,-43 56 261-15</inkml:trace>
  <inkml:trace contextRef="#ctx0" brushRef="#br0" timeOffset="269355.567">19351 10559 104 0,'0'0'426'0,"0"0"-41"15,0 0-49-15,0 0-22 0,0 0-22 16,0 0-12-16,0 0-4 0,0 0-3 0,0 0-26 0,0 0-26 15,0 0-19-15,0 0-33 0,0 0-7 0,0 0-22 16,0 0-9-16,0 0-16 0,9-47-14 0,-9 47-10 16,0 0-29-16,0 0-31 0,0 0-31 0,0 0-31 15,0 0-31-15,0 0-38 0,0 0-59 0,0 0-61 16,0 0-60-16,0 0-305 0,0 0-633 0,0 0 280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2T17:58:35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26441 3566 98 0,'0'0'206'0,"0"0"-5"0,0 0-10 0,0 0-13 16,0 0-11-16,-44 9-16 0,44-9-12 0,0 0-6 15,0 0-12-15,0 0-11 0,0 0-9 0,0 0-10 16,0 0-7-16,0 0-3 0,161-8 15 0,-84 1 1 16,12 2-1-16,10 0-1 0,13 1 5 15,5-3-4-15,5 5-8 0,13 0-10 0,3 0-6 0,11 1-7 16,0 2-6-16,8-1-3 0,-6-2-6 0,2-1-8 15,-8-1 0-15,-11-1 1 0,-12 0-3 16,-6 2 7-16,-17-5-4 0,-8 4 0 0,-11-4-8 0,-15 3 4 16,-10 2-2-16,-5-4-8 0,-21 3-2 15,-29 4 0-15,33-5-2 0,-33 5 1 16,0 0 1-16,0 0 9 0,0 0-16 0,29-11-4 0,-29 11-27 0,0 0-37 16,0 0-36-16,0 0-46 0,0 0-63 15,0 0-51-15,0 0-262 0,-149 8-548 0,102-3 242 0</inkml:trace>
  <inkml:trace contextRef="#ctx0" brushRef="#br0" timeOffset="1475.0737">26383 2272 175 0,'0'0'227'0,"0"0"0"0,0 0-19 16,0 0-5-16,0 0-8 0,-9-50-22 0,9 50-21 15,0 0-17-15,0 0-13 0,0 0-12 0,0 0-10 16,0 0-13-16,0 0-5 0,0 0-6 0,0 136-11 16,9-95-4-16,-9 4-23 0,10 1-5 0,-2 0-1 15,5-1-2-15,-3-4-5 0,2-4 2 0,-1-10-3 16,-3-4-4-16,-8-23 1 0,19 36-1 0,-19-36-1 16,16 23 2-16,-16-23 12 0,23 12 19 0,-23-12 8 15,0 0 9-15,0 0 2 0,54-27 2 0,-36 8-6 16,5-17 3-16,-4-3-7 0,-7 1-8 0,2-4-8 15,-1 0 1-15,-5-2-10 0,-2-5-9 0,-2 6-4 16,1-4-3-16,-5 21 1 0,0 26-8 0,0-50 1 16,0 50-9-16,-9-32-9 0,9 32-15 0,0 0-13 15,-10-30-30-15,10 30-36 0,0 0-47 0,0 0-29 16,0 0-37-16,0 0-43 0,0 0-183 0,0 0-472 16,0 0 209-16</inkml:trace>
  <inkml:trace contextRef="#ctx0" brushRef="#br0" timeOffset="1794.967">27088 2350 200 0,'0'0'281'0,"0"0"-19"0,-54-12-24 0,54 12-30 16,0 0-14-16,0 0-24 0,-54 20-14 0,54-20-16 15,-19 21-15-15,19-21-14 0,-12 27-14 0,12-27-13 16,0 0-5-16,0 45-8 0,0-45-9 0,0 0-4 16,23 43-8-16,-23-43-7 0,27 27-3 0,-27-27-3 15,31 28-5-15,-17-16 0 0,9 3-5 0,-23-15-3 16,21 21-2-16,-21-21-2 0,14 20 0 0,-14-20-5 16,0 0-1-16,0 0-3 0,0 0 4 0,4 33 0 15,-4-33-1-15,0 0-2 0,0 0 2 0,-39 24 0 16,39-24-1-16,0 0-8 0,-37 6-15 0,37-6-26 15,0 0-37-15,0 0-47 0,0 0-58 0,0 0-59 16,-46-28-159-16,46 28-428 0,0 0 190 0</inkml:trace>
  <inkml:trace contextRef="#ctx0" brushRef="#br0" timeOffset="2351.4182">27354 2489 54 0,'0'0'188'0,"0"0"-12"0,58 17-15 16,-58-17-10-16,0 0-11 0,46-7-11 0,-46 7 0 15,35-10-1-15,-35 10-5 0,31-15-11 0,-31 15-8 16,22-23-1-16,-22 23-7 0,15-27 5 0,-15 27-9 16,0 0-2-16,4-40 2 0,-4 40 5 0,0 0-5 15,0 0-7-15,-19-47-5 0,19 47-1 0,0 0-18 16,-18-16-6-16,18 16-6 0,0 0-5 0,0 0-9 15,-39-3 2-15,39 3-8 0,0 0 1 0,0 0-8 16,-54 34-1-16,54-34-6 0,-23 29 0 0,23-29-5 16,-14 36-3-16,14-36 3 0,-13 32-9 15,13-32 1-15,0 0-1 0,0 30-3 0,0-30 2 16,0 0 2-16,0 0-6 0,0 0 3 0,31 30-2 0,-31-30 3 16,0 0 0-16,0 0-3 0,50-10 0 0,-50 10 0 15,0 0 0-15,31-31-3 0,-31 31-2 0,27-31 5 16,-27 31 0-16,22-34-7 0,-7 12 7 15,-15 22 0-15,21-28-4 0,-21 28 3 0,22-25 7 0,-22 25-6 16,27-20 0-16,-27 20-5 0,23-12 5 0,-23 12-3 16,0 0 7-16,45-4 1 0,-45 4 7 0,0 0 1 15,42 29 0-15,-30-9 8 0,-12-20-6 0,27 40 0 16,-17-15-6-16,-1-1 2 0,-9-24 2 0,8 42 0 16,-8-42 2-16,0 39-5 0,0-39 5 0,0 0-2 15,-4 42 7-15,4-42 3 0,0 0 0 0,0 0 21 16,0 0 28-16,0 0 20 0,0 0-13 0,0 0-5 15,0 0-7-15,0 0-4 0,0 0-17 0,0 0-8 16,-35-93-19-16,35 93-23 0,4-72-16 0,0 31-10 16,4 14-4-16,2 1-17 0,-10 26-12 0,23-47-11 15,-6 26-10-15,-3 2-20 0,-14 19-8 16,35-27-30-16,-35 27-29 0,36-21-53 0,-36 21-203 0,26-14-466 16,-26 14 207-16</inkml:trace>
  <inkml:trace contextRef="#ctx0" brushRef="#br0" timeOffset="2682.8442">28355 1957 239 0,'0'0'321'0,"-48"-15"-14"0,48 15-28 0,0 0-18 16,-49 1-29-16,49-1-19 0,-42 14-27 0,42-14-16 15,-31 20-17-15,31-20-15 0,-23 28-14 0,23-28-12 16,-10 31-8-16,10-31-18 0,2 42-6 0,-2-42-12 16,17 50-8-16,-3-27-7 0,5-1-1 0,-3-2-12 15,15 11 7-15,4-3-7 0,-1 2-11 0,-12-10-5 16,3-1-2-16,-2 0-2 0,-23-19-5 0,33 28-11 16,-25-14-15-16,-8-14 0 0,0 0 0 0,8 29 2 15,-8-29 0-15,0 0 5 0,-43 34-6 0,16-23 5 16,-14 3-4-16,10-8 2 0,-4-1 2 0,6 1-7 15,29-6 0-15,-58 7-19 0,58-7-24 0,-44-4-39 16,44 4-36-16,0 0-59 0,-24-13-73 0,24 13-173 16,0 0-469-16,0 0 208 0</inkml:trace>
  <inkml:trace contextRef="#ctx0" brushRef="#br0" timeOffset="3238.7725">28568 2292 118 0,'0'0'233'0,"0"0"-4"0,31 36-13 15,-31-36-19-15,24 14-14 0,-24-14-10 0,29 8-10 16,-29-8-16-16,0 0-13 0,50-2-10 16,-50 2-11-16,0 0-13 0,50-15-3 0,-50 15-10 15,31-20-2-15,-31 20-4 0,24-21-2 0,-24 21-5 16,15-25-1-16,-15 25 5 0,8-29-9 0,-8 29-1 0,0 0 2 15,0 0-6-15,-2-41-5 0,2 41-3 0,0 0-2 16,0 0-9-16,0 0-5 0,0 0-5 16,-25-32-3-16,25 32-3 0,0 0-6 0,0 0-5 15,0 0 0-15,-56 18-4 0,56-18-7 0,0 0 2 16,-33 32-6-16,33-32-4 0,-18 37-2 0,18-37-2 0,-13 31-8 16,13-31 9-16,0 30-4 0,0-30-2 0,0 0 0 15,13 42 3-15,-13-42-1 0,23 24 4 16,-5-9-4-16,-18-15 5 0,46 14 2 0,-15-11 0 15,-31-3 2-15,57 4 1 0,-26-4 6 0,-31 0-1 16,58-14 1-16,-29 2-2 0,-8 1 4 0,-21 11 1 16,33-28 4-16,-18 14 1 0,1-9 2 0,-16 23-9 0,23-48 5 15,-19 23 0-15,4-4-3 0,-8 29 0 16,-4-52-6-16,4 52 1 0,-4-36 6 0,4 36-7 16,0 0 1-16,-6-40-1 0,6 40 1 0,0 0-2 15,0 0-2-15,0 0-4 0,-2-28-4 0,2 28-5 16,0 0-3-16,0 0 3 0,0 0 2 0,0 0 1 0,0 0 2 15,0 0-3-15,0 0 1 0,0 0 1 16,0 0 0-16,51 90 7 0,-40-69-9 0,1 2 8 16,-12-23 0-16,15 27-1 0,1-3 5 0,-16-24-2 15,21 37-2-15,-21-37 6 0,12 24-11 0,-12-24-31 16,0 0-22-16,15 21-29 0,-15-21-16 0,0 0-31 16,0 0-66-16,0 0-77 0,0 0-158 0,0 0-471 15,0 0 208-15</inkml:trace>
  <inkml:trace contextRef="#ctx0" brushRef="#br0" timeOffset="3509.4035">29378 2019 122 0,'0'0'315'0,"0"0"-18"15,0 0-18-15,0 0-25 0,0 0-25 0,0 0-24 16,0 0-13-16,0 0-7 0,0 0 3 0,0 0-17 16,0 0-10-16,0 0-4 0,60 47 0 0,-60-47-16 15,23 39-11-15,-15-23-16 0,-8-16-18 0,18 37 10 16,-5-16-32-16,-13-21 16 0,18 28-9 0,-18-28-2 15,13 30-13-15,-13-30-1 0,10 21-20 0,-10-21 0 16,0 0-5-16,0 0 0 0,0 0 5 0,15 26 6 16,-15-26 5-16,0 0-1 0,0 0-4 0,0 0-6 15,0 0-13-15,0 0 10 0,0 0-10 0,39-74-7 16,-33 51-4-16,-6 23-2 0,6-44-30 0,-6 44-15 16,7-35-14-16,-7 35-41 0,0 0-32 0,-7-46-39 15,7 46-43-15,-8-27-57 0,8 27-69 0,0 0-248 16,-10-40-614-16,10 40 272 0</inkml:trace>
  <inkml:trace contextRef="#ctx0" brushRef="#br0" timeOffset="3725.4614">29725 1784 28 0,'0'0'262'0,"0"0"-25"0,0 0-3 0,0 0 7 15,0 0-10-15,0 0 1 0,31 45-22 0,-31-45-8 16,19 48-12-16,-11-23-16 0,2 16 0 0,-1-14-22 15,-1 1-7-15,-2 1-16 0,-6-29-12 0,13 72-10 16,-5-47-13-16,-2 1-10 0,0 2-2 0,-6-28-9 16,13 41-16-16,-7-15-17 0,-6-26-29 0,0 0-32 15,6 35-37-15,-6-35-29 0,0 0-14 0,0 0-52 16,0 0-62-16,0 0-62 0,0 0-156 0,0 0-468 16,0 0 208-16</inkml:trace>
  <inkml:trace contextRef="#ctx0" brushRef="#br0" timeOffset="3867.344">29676 1653 84 0,'0'0'192'0,"0"0"-28"0,0 0-5 0,0 0-21 15,0 0-19-15,0 0-5 0,0 0-11 0,0 0-20 16,0 0-36-16,-31 56-26 0,31-56-54 0,20 50-33 16,-20-50-35-16,21 49-70 0,-9-24-185 0,5-2 82 15</inkml:trace>
  <inkml:trace contextRef="#ctx0" brushRef="#br0" timeOffset="4221.5055">30132 1891 81 0,'0'0'322'0,"0"0"-17"0,0 0-31 0,0 0-37 16,0 0-20-16,0 0-18 0,0 0-13 0,0 0-13 15,0 0-14-15,0 0-19 0,-47 76-9 0,39-52-12 16,8-24-15-16,-15 44 0 0,15-44-14 0,-4 40-6 15,4-40-10-15,0 0-6 0,14 45-3 0,-14-45-4 16,17 25-9-16,-17-25-7 0,33 14 1 0,-33-14-6 16,56 0-9-16,-56 0 4 0,52-14-9 0,-26 1 2 15,-26 13-3-15,40-32-5 0,-24 10 0 0,-5-2-6 16,-11 24 3-16,16-66-7 0,-16 39-3 0,0-17 4 16,-4 5-14-16,4 39 8 0,-12-39-5 0,12 39 4 15,-11-26 0-15,11 26-1 0,0 0-2 0,-22-20-1 16,22 20-2-16,0 0 2 0,0 0-1 0,0 0 9 15,-60 53 2-15,45-28-13 0,15-25 12 0,-2 50 0 16,2-50-7-16,21 54 1 0,10-18 11 0,12 4 6 16,11-10 2-16,10 3-3 0,8-9-2 0,15 3-4 15,2-4-22-15,8-14-48 0,-2 1-76 0,9-6-116 16,-16-4-306-16,-11 3-601 0,-9-6 267 0</inkml:trace>
  <inkml:trace contextRef="#ctx0" brushRef="#br0" timeOffset="6086.9631">26608 10294 135 0,'0'0'233'0,"0"0"1"0,-54 8-6 0,54-8-15 16,0 0-15-16,0 0-18 0,0 0-16 15,0 0-7-15,0 0-12 0,0 0-5 0,-27 8-6 16,27-8-7-16,0 0 5 0,0 0-8 0,0 0-5 0,131 25-3 15,-65-25-6-15,6 1 11 0,23-4-4 16,4 0 8-16,17-5 5 0,14 2-17 0,15 0 13 16,6 4-32-16,8-1-8 0,2 3-6 0,5-1-7 15,5 3-7-15,-5-2-1 0,-1 3-14 0,-14-7 24 0,-13 2-20 16,-7 0 4-16,-11-5 9 0,-11 4 1 0,-16-1 9 16,-6-4-1-16,-13 1-1 0,-12 0 9 0,5 1 2 15,-12-5 4-15,-7 1 2 0,-5-2-7 0,-16 7-2 16,0-2-2-16,-27 7-8 0,43-13-2 0,-43 13-6 15,34-11-9-15,-34 11-6 0,31-9-4 0,-31 9-8 16,0 0-3-16,0 0-20 0,26-10-26 0,-26 10-43 16,0 0-39-16,0 0-47 0,0 0-44 0,0 0-42 15,0 0-59-15,0 0-69 0,0 0-83 0,0 0-228 16,0 0-720-16,0 0 319 0</inkml:trace>
  <inkml:trace contextRef="#ctx0" brushRef="#br0" timeOffset="7382.906">29419 8863 46 0,'0'0'250'0,"0"0"-24"0,0 0-25 0,0 0-15 0,0 0 7 15,0 0-10-15,0 0-14 0,0 0-13 0,13 90-10 16,-11-61-10-16,6 16-10 0,-4 0-12 15,2 3-10-15,-2-5-7 0,-1 3-10 0,3-4-7 0,-6-14-13 16,4 13-7-16,-4-41-2 0,4 50-7 0,-4-50-3 16,-4 32-7-16,4-32 0 0,0 0-4 0,0 0-1 15,4 33 4-15,-4-33-6 0,0 0-1 0,0 0-3 16,0 0-6-16,0 0-2 0,-31-100-3 0,27 57-7 16,-2-6-3-16,2-1-3 0,-1 0-12 0,5-2 3 15,-2-1-3-15,4 0 3 0,3 1-2 0,-1 3-1 16,2 3 3-16,4 18-3 15,3 1 0-15,-5 4 1 0,6-2 2 0,-14 25-1 0,21-36 6 0,-21 36-5 16,23-23 2-16,-23 23-1 0,0 0-5 0,29-5 3 16,-29 5 1-16,0 0 2 0,0 0 6 0,43 55-6 15,-39-26 1-15,2 11 5 0,-8 5-4 0,2-45 6 16,-18 78-4-16,5-39 3 0,-5-1-5 0,5-12 7 16,-9 9-8-16,5-10-1 0,-2-2 3 0,5-1 0 0,0-1-2 15,14-21 2-15,-25 25-4 0,25-25 4 16,-15 16-4-16,15-16 4 0,0 0 2 0,0 0 0 15,0 0-7-15,0 0 3 0,0 0-5 0,0 0 5 16,0 0-2-16,0 0 2 0,0 0-3 0,0 0 1 0,0 0 3 16,0 0-2-16,0 0-3 0,0 0 2 0,0 0 1 15,0 0 3-15,95-5 0 0,-95 5-3 16,44 20-3-16,-30-10-13 0,13 2-21 0,-27-12-20 0,46 25-20 16,-20-12-24-16,1-4-29 0,-27-9-27 0,54 7-22 15,-27-7-25-15,-27 0-154 0,58-8-388 0,-31 0 172 16</inkml:trace>
  <inkml:trace contextRef="#ctx0" brushRef="#br0" timeOffset="7898.932">30023 9105 69 0,'0'0'195'0,"0"0"8"15,-37-46-2-15,37 46-2 0,-31-7-8 0,31 7-15 16,0 0-16-16,-50 1-17 0,50-1-11 0,-41 16-7 16,41-16-19-16,-31 19-10 0,31-19-8 0,-27 27-7 15,10-8-8-15,17-19-3 0,-20 38-10 0,20-38-5 16,-9 27-7-16,9-27-5 0,0 31-1 0,0-31-6 15,0 0 4-15,0 0-3 0,19 36-7 0,-19-36 2 16,0 0-1-16,41 8 2 0,-41-8-1 0,0 0 1 16,54-22 1-16,-29 6 3 0,-2 0-4 0,-23 16 2 15,33-35-1-15,-15 16-4 0,-18 19-4 0,21-29-1 16,-21 29-3-16,19-28-2 0,-19 28-2 0,14-26-2 16,-14 26-1-16,0 0 1 0,12-18-5 0,-12 18-2 0,0 0-5 15,0 0 3-15,0 0-1 0,0 0-3 0,0 0-1 16,0 0 5-16,0 0 1 0,0 0-5 0,0 0 0 15,33 68-1-15,-33-68 3 16,13 28-2-16,-13-28 0 0,23 24-3 0,-23-24 4 0,31 17-5 0,-31-17 1 16,31 7-1-16,-31-7 3 0,45-6-3 0,-45 6 1 15,39-20 0-15,-16 7-3 0,-4-2-3 0,-19 15-8 16,35-38 0-16,-27 22-5 0,-8 16-6 0,17-50 3 16,-13 22-2-16,2-12 1 0,-8-2 5 0,2-4 0 15,-2-2 1-15,-2 2 3 0,-2 0-3 0,3 17 8 16,-1-14 7-16,4 43 7 0,-6-41 14 0,2 16 11 0,4 25 19 15,0 0 19-15,-6-35 20 0,6 35 12 16,0 0-13-16,0 0-7 0,0 0-11 0,0 0-8 16,0 0-1-16,0 0 1 0,0 0-6 0,0 0-3 15,0 0-2-15,0 0 4 0,16 147-11 0,-5-104 12 0,-1-2-7 16,2 2 4-16,5-1-13 0,-5-3-8 16,3 0-7-16,1 0 4 0,-5-10-7 0,3-2-28 15,5 8-31-15,-11-8-30 0,0-3-28 0,-8-24-39 0,15 36-62 16,-15-36-65-16,0 0-41 0,0 0-244 0,0 0-592 15,0 0 263-15</inkml:trace>
  <inkml:trace contextRef="#ctx0" brushRef="#br0" timeOffset="8166.3818">30318 9063 128 0,'0'0'176'0,"0"0"7"0,0 0-5 0,0 0-6 16,0 0-3-16,0 0-6 0,0 0-12 0,38-50-12 15,-38 50-15-15,43-19-1 0,-20 12-11 0,4-2-9 16,0-6-6-16,-27 15-1 0,49-20-9 0,-22 10-8 15,-2 0-8-15,-25 10 0 0,25-17 2 0,-25 17-3 16,27-18-2-16,-27 18 4 0,0 0 2 0,22-18 2 16,-22 18 1-16,0 0 3 0,0 0 2 15,21-18 2-15,-21 18 2 0,0 0-15 0,0 0-11 0,0 0-6 16,0 0-4-16,0 0-2 0,0 0-8 0,0 0 1 16,29 43-3-16,-29-43-4 0,8 48-1 0,0-24-5 15,1 3-2-15,-9-27 2 0,10 54-3 0,0-28 1 16,1-1-13-16,-11-25-18 0,12 48-22 0,-12-48-31 0,6 25-44 15,-6-25-68-15,0 0-81 0,0 0-294 0,6 28-589 16,-6-28 260-16</inkml:trace>
  <inkml:trace contextRef="#ctx0" brushRef="#br0" timeOffset="8344.883">30629 8701 51 0,'0'0'241'0,"0"0"-23"0,0 0-19 0,0 0-23 16,0 0-20-16,0 0-27 0,0 0-66 0,0 0-64 15,43 57-44-15,-43-57-64 0,29 32-71 0,-29-32-195 16,23 25 86-16</inkml:trace>
  <inkml:trace contextRef="#ctx0" brushRef="#br0" timeOffset="9117.9337">30930 8861 109 0,'0'0'299'0,"0"0"-9"0,0 0-17 16,0 0-29-16,0 0-21 0,0 0-21 0,0 0-15 15,0 0-21-15,0 0-14 0,0 0-11 0,50 33-21 0,-50-33-8 16,16 39 2-16,-16-39-21 0,15 31-8 15,-15-31-9-15,8 29-8 0,-8-29-3 0,8 32-8 16,-8-32-9-16,0 0-2 0,5 36-4 0,-5-36-3 0,0 0-6 16,0 0-3-16,0 0 5 0,0 0-12 0,0 0-5 15,0 0-1-15,0 0 1 0,0 0-19 0,0 0-2 16,0 0-10-16,0 0-5 0,37-82-5 16,-37 82 1-16,4-39 6 0,-4 39 5 0,8-27-5 0,-8 27 1 15,0 0 2-15,0 0 2 0,6-33 1 0,-6 33-1 16,0 0 1-16,0 0-1 0,0 0 2 0,0 0 2 15,0 0 0-15,0 0-1 0,0 0 5 16,0 0-4-16,46 69 4 0,-46-69-1 0,29 30 5 16,-8-14 3-16,3-3 0 0,-1 2 1 0,-23-15 7 0,43 15-7 15,-43-15-2-15,44 9-1 0,-44-9 2 0,43-7-1 16,-43 7 2-16,29-13-3 0,-29 13 6 0,23-24-7 16,-23 24 5-16,12-32-1 0,-12 32 0 0,7-44 4 15,-7 44-3-15,-7-39-1 0,7 39 3 0,-8-36 9 16,8 36-2-16,-10-25 2 0,10 25-5 0,0 0 1 15,-23-16 0-15,23 16-4 0,0 0-1 0,0 0-4 16,0 0-1-16,-66 30 4 0,66-30-2 0,-29 32-2 16,17-12-4-16,12-20-2 15,-11 32-8-15,11-32-3 0,-12 32 0 0,12-32-2 0,0 0-3 0,0 0 6 0,10 40-1 16,-10-40 2-16,0 0 0 0,0 0 2 0,0 0 4 16,0 0 0-16,54-7 12 0,-54 7 3 15,0 0 6-15,35-36 9 0,-35 36 10 0,27-41 0 16,-23 26 5-16,-4 15 7 0,21-38-4 0,-21 38 8 0,12-31-2 15,-12 31 7-15,17-22 3 0,-17 22-13 0,0 0-9 16,0 0 4-16,0 0-18 0,0 0 10 16,0 0-2-16,0 0-5 0,0 0 1 0,45 60-4 0,-30-23-6 15,-7 6 1-15,4 0 1 0,1 1-4 0,1-4-3 16,-4 10 0-16,-1 2-5 0,-1 1-16 0,-2-2 8 16,0-2-16-16,1-3-15 0,-3-2-16 0,-6-15-5 15,2-29-5-15,-13 49 8 0,13-49 2 0,-16 29 6 16,16-29 3-16,-33 15 3 0,33-15 11 0,-48-4 7 15,48 4 14-15,-64-30 10 0,41 12 7 0,-14-15 6 16,6-2 3-16,8-6-4 0,11 17 4 0,-3-3 14 16,3 0-18-16,2-1-3 0,4 1-2 0,6 27 1 15,-3-52-1-15,3 52-5 0,7-47-9 0,-7 47-12 16,16-35-24-16,-16 35-21 0,23-28-40 0,-4 11-40 0,1 1-37 16,5 3-51-16,16-8-60 0,-14 10-172 15,-4-1-497-15,-23 12 221 0</inkml:trace>
  <inkml:trace contextRef="#ctx0" brushRef="#br0" timeOffset="9437.6988">31844 8609 94 0,'0'0'319'0,"-19"-37"-9"0,19 37-9 0,0 0-17 0,0 0-27 16,0 0-32-16,-26-14-18 0,26 14-19 0,0 0-20 15,0 0-13-15,0 0-17 0,-29 54-14 0,29-54-15 16,0 35-15-16,0-35-5 0,16 53-3 0,-8-26-12 16,5-2-8-16,1-1-7 0,1-1-11 0,-15-23 0 15,31 41-8-15,-15-23 2 0,1 0-3 0,-17-18-8 16,23 30-3-16,-23-30-5 0,12 19-2 0,-12-19 0 16,0 0-2-16,6 29-2 0,-6-29 6 0,0 0-6 15,0 0-1-15,-31 31-3 0,31-31-1 0,-35 11 1 16,35-11-1-16,-45 10 6 0,45-10-11 0,-46 2 3 15,46-2-12-15,-43-7-10 0,43 7-23 0,-31-11-30 16,31 11-29-16,-25-19-43 0,25 19-42 0,-15-21-41 0,15 21-30 16,0 0-229-16,0 0-518 0,9-43 229 15</inkml:trace>
  <inkml:trace contextRef="#ctx0" brushRef="#br0" timeOffset="9951.3084">32005 8856 115 0,'0'0'217'0,"0"0"-2"0,37 18-10 0,-37-18-14 16,29 10-14-16,-29-10-14 0,0 0-17 0,50 5-16 15,-50-5-12-15,0 0-12 0,54-8-8 0,-54 8-6 16,41-10-7-16,-41 10-7 0,27-14 1 0,-27 14 3 16,0 0-4-16,21-26-1 0,-21 26-13 0,0 0-1 15,-2-37-4-15,2 37-3 0,0 0-10 0,0 0-2 16,-36-42-3-16,36 42-2 0,-18-13-9 0,18 13-3 15,0 0 0-15,0 0 0 0,-35-9-10 0,35 9-2 16,0 0-3-16,0 0-1 0,0 0 0 0,-52 28-4 16,52-28 1-16,-21 25-6 0,21-25 0 0,-14 30 9 15,14-30-11-15,-8 29 3 0,8-29-7 0,0 0 8 16,4 41-6-16,-4-41 6 0,0 0-6 0,16 30 1 0,-16-30-1 16,0 0 3-16,37 14-2 0,-37-14 1 0,0 0-4 15,50-3 3-15,-50 3 1 0,41-16 7 0,-41 16-14 16,48-25 9-16,-27 9-2 0,-21 16 6 0,31-28 4 15,-13 9 8-15,-18 19 23 0,31-29 7 0,-16 18 2 16,-15 11 1-16,29-18 2 0,-29 18-3 16,0 0-7-16,27-14-4 0,-27 14-3 0,0 0-7 0,0 0-3 15,0 0 6-15,0 0-7 0,0 0 4 0,28 51-12 16,-28-51 3-16,-2 31-4 0,2-31 0 0,0 0-3 16,-10 48-2-16,10-48 3 0,0 0-1 0,-12 35-3 15,12-35-5-15,0 0 1 0,0 0 5 0,0 0 2 16,0 0 3-16,0 0 3 0,0 0-9 0,0 0 3 15,0 0 1-15,0 0-2 0,0 0-2 0,0 0-1 16,0 0-15-16,0 0-16 0,33-94-34 0,-33 94-38 16,2-54-49-16,-2 29-46 0,0 25-62 0,8-54-40 15,-6 31-188-15,-2 23-518 0,10-47 229 0</inkml:trace>
  <inkml:trace contextRef="#ctx0" brushRef="#br0" timeOffset="10216.901">32605 8549 244 0,'0'0'271'16,"20"57"9"-16,-7-32 14 0,-1-1 0 0,1 2-14 0,1-1-23 16,3 0-15-16,5 10-12 0,-7-11-7 0,-1-1-20 15,1-2 0-15,-5-6-23 0,0-2-8 16,-1 0-15-16,1-3-9 0,-2 2-6 0,1-3-4 0,-9-9 3 16,0 0 7-16,14 11-2 0,-14-11 1 0,0 0-7 15,0 0-6-15,0 0-13 0,35-22-8 0,-27 6-8 16,3-6-7-16,-3-3-11 0,0-15-12 0,-6 17-5 15,-2-4-6-15,-2 0-11 0,0-2-10 0,-2 5-13 16,0-1-15-16,-2 11-19 0,0 1-22 0,-1 1-26 16,1 1-32-16,6 11-44 0,-12-16-52 0,12 16-48 15,-15-11-62-15,15 11-65 0,-12-3-57 0,12 3-244 16,0 0-708-16,-17-4 313 0</inkml:trace>
  <inkml:trace contextRef="#ctx0" brushRef="#br0" timeOffset="10416.0514">32960 8554 108 0,'13'29'299'0,"-7"-13"-3"15,2 9 6-15,-6-1-15 0,4 0-11 0,3 1-20 0,-3 3-23 16,-2-2-11-16,2-1-15 0,-4 2-36 16,4-1-10-16,-1-1-15 0,-1-7-19 0,0-2-6 15,0-2-21-15,-2 0-21 0,-2-14-37 0,6 17-36 16,-6-17-27-16,0 0-21 0,0 0-40 0,0 0-70 0,0 0-59 15,0 0-80-15,0 0-149 0,-29-39-477 16,19 15 210-16</inkml:trace>
  <inkml:trace contextRef="#ctx0" brushRef="#br0" timeOffset="10923.562">33183 8485 49 0,'0'0'312'0,"11"-10"-12"16,-11 10-24-16,0 0-22 0,0 0-26 0,0 0-27 15,0 0-19-15,0 0-11 0,0 0-17 0,0 0-12 16,0 0-7-16,-37 42-13 0,28-16-7 0,-3-2-6 16,4 3-6-16,1 3-8 0,3-1-2 0,2-3-6 15,-2 0-9-15,4-2-5 0,6 0-9 0,1-1 2 16,1-8-7-16,0 0-10 0,9 2 0 0,-3-8 0 16,1-3-5-16,9-2-35 0,-5 0-1 0,8-4 0 15,0-5 2-15,-5-4 7 0,1-5-9 0,-4-1-3 16,-7 1 0-16,-4-11 2 0,-1-4-1 0,-1 0-1 15,-2 0-1-15,-2-15 1 0,-4 1-8 0,-4 16 10 16,2 1-6-16,-5 4-7 0,3 6 8 0,0 4-6 16,-2 2-3-16,8 10 3 0,-11-9 4 0,11 9-7 15,0 0 6-15,-31 12 3 0,19 0 1 0,2 1 1 16,3 4 3-16,1 10 2 0,4 0 6 0,2-3 0 16,4 3 6-16,5 0-10 0,3-1 5 0,5-1 1 15,11 7 0-15,-1-15-3 0,13 3 0 0,1-3 0 16,2 3-5-16,5-9-3 0,-17-6-20 0,-2-2-20 15,-2-3-40-15,0 1-46 0,-3-3-62 0,-7-2-54 16,-1 1-66-16,-16 3-193 0,13-11-536 0,-13 11 239 16</inkml:trace>
  <inkml:trace contextRef="#ctx0" brushRef="#br0" timeOffset="11240.5092">31827 9419 237 0,'0'0'307'0,"0"0"3"0,0 0-13 16,0 0-12-16,0 0-14 0,139-8-19 0,-73-4-21 0,15 1-22 15,1-3-12-15,13 1 0 0,11-3-7 0,6 1-5 16,5 3-13-16,1-4-16 0,2 9-4 0,-4 2-10 15,-2-6-16-15,-3 5-1 0,1 0-13 16,-7 6 7-16,-18-8-1 0,-6 2-3 0,-13 0 0 0,-10 1-15 16,-27 5-8-16,-4-9-2 0,-11 3-17 0,-3 0-10 15,-13 6-23-15,14-5-33 0,-14 5-42 0,0 0-60 16,0-14-51-16,0 14-57 0,0 0-64 0,-39-19-93 16,10 12-304-16,-4 2-718 0,-13 1 318 0</inkml:trace>
  <inkml:trace contextRef="#ctx0" brushRef="#br0" timeOffset="15590.0492">30519 3032 198 0,'0'0'233'0,"0"0"-23"0,0 0 16 0,0 0 5 16,0 0-9-16,0 0-8 0,0 0-5 0,0 0-14 16,-33 82-6-16,33-82-5 0,-6 34-5 0,6-34-1 15,0 0-30-15,6 40 6 0,-6-40 1 0,0 0 3 16,25 19-3-16,-25-19-4 0,58 0-26 0,-7-15 3 16,9-11-6-16,4-3-23 0,17-8 4 0,4-4-6 15,4-2 0-15,-5 0-3 0,-3 0-4 0,-5-1 0 16,-5 2-32-16,-11 0-5 0,-3 3 0 0,-7 7-2 0,-15 2-7 15,-10 14-2-15,-6 1-5 0,-19 15-1 16,14-18-8-16,-14 18-10 0,0 0-16 0,0 0-64 16,0 0-39-16,0 0-17 0,0 0-42 15,0 0-28-15,0 0-60 0,0 0-85 0,-70 77-308 0,51-53-695 16,-8 8 307-16</inkml:trace>
  <inkml:trace contextRef="#ctx0" brushRef="#br0" timeOffset="16743.1971">29587 10945 87 0,'0'-11'152'0,"2"-3"3"0,-2 0 5 0,2 1-2 0,-2 1 11 16,0 5 4-16,4 1 9 0,-4 6 11 0,0-10-1 16,0 10-11-16,0 0-18 0,0 0-8 0,0 0-12 15,0 0 6-15,-17 15-1 0,7 5-7 0,0 5 4 16,-3 0-7-16,3 3-15 0,4-2-3 0,-5 1-3 16,7 0 3-16,8-10-16 0,-4-1-17 0,7-2-2 15,1 0-4-15,4-4-2 0,7-4-1 0,12-3-13 16,23-7-6-16,4-9-13 0,4-10 0 0,2-9-12 15,4-3 1-15,10-7-12 0,5-1-4 0,2-3 9 0,-7 0-8 16,-1-3-2-16,-1 0-2 0,-12 5 4 16,-10 10-4-16,-12 3-2 0,-18 12-7 0,-3 4 1 15,-21 15 5-15,23-20-7 0,-23 20-14 0,0 0-20 0,0 0-26 16,0 0-14-16,0 0-22 0,-4 4-38 16,4-4-45-16,-31 43-63 0,0-10-51 0,-7 3-280 15,12 9-613-15,-8 1 271 0</inkml:trace>
  <inkml:trace contextRef="#ctx0" brushRef="#br0" timeOffset="17684.8161">29151 14276 39 0,'0'0'88'0,"0"0"-7"16,0 0 6-16,0 0 15 0,0 0 8 0,0 0 21 0,0 0 11 15,0 0 7-15,0 0 7 0,0 0-1 16,-7 24 2-16,3-12 2 0,2 1 0 0,0 4 0 15,2 2 1-15,-4-3 0 0,8 1-9 0,-4 0-15 16,4-3-4-16,2-5-9 0,7 0-9 0,1-3-2 0,7-2-2 16,12-4-6-16,15-10-9 0,5-12-4 0,3-6-6 15,10-12-5-15,2-3-3 0,3-9 17 16,1-8 7-16,0 2 27 0,-3 2 4 0,-5 3 6 0,-15 3-8 16,-9 8-17-16,-5 7-3 0,-21 14-7 15,-5 7-6-15,-1 2-5 0,-4 3-7 0,-4 3-14 0,-2-1-11 16,2 7-11-16,0 0-24 0,-15-7-23 0,11 7-34 15,4 0-35-15,-12 6-33 0,12-6-41 0,-15 9-49 16,9-3-56-16,2 3-64 0,4 0-44 16,0-1-262-16,0-8-667 0,2 13 295 0</inkml:trace>
  <inkml:trace contextRef="#ctx0" brushRef="#br0" timeOffset="288736.8166">15797 2345 193 0,'0'0'259'0,"0"0"-13"0,-39-24-18 16,39 24-27-16,0 0-14 0,-42 1-24 0,42-1-14 15,0 0-12-15,-51 36-17 0,30-15 1 0,-2 15-2 16,0 3-29-16,5-1-10 16,3 3-5-16,3-2-5 0,6 2-5 0,6 0-1 0,0-11-10 0,0-30-3 15,14 56-6-15,-1-32 0 0,1-2-6 0,-14-22-5 16,33 34-2-16,-18-25-2 0,-15-9-3 0,45 18-1 16,-45-18-4-16,48 4-1 0,-48-4-4 0,49-11 2 15,-49 11-5-15,48-29-2 0,-27 9-2 16,-3-3-10-16,7-11-8 0,-11 8-12 0,3-13-9 0,-5 13-9 15,3-17-14-15,-11 12-3 0,2-10-6 0,0 2-7 16,-4 8 2-16,-2 31 4 0,3-57 7 0,-6 27 3 16,3 30 7-16,-4-53 4 0,0 29 1 0,4 24 11 15,0 0 9-15,-8-42 17 0,8 42 13 16,0 0 16-16,-13-24 12 0,13 24 10 0,0 0 9 0,0 0 5 16,0 0 1-16,0 0-14 0,0 0-3 0,-16-20-5 15,16 20-6-15,0 0-2 0,0 0 1 0,0 0 11 16,0 0-3-16,0 0 10 0,0 0 4 0,-6 89 3 15,6-89-1-15,2 51 0 0,-2-51-1 0,4 58-4 16,0-29-5-16,-2 13-4 0,0-13-2 16,2 13-11-16,3-13 3 0,-7-29-6 0,8 57-4 0,-4-30-3 15,4-1-11-15,-8-26-17 0,15 47-26 0,-3-25-22 16,-12-22-39-16,10 24-40 0,-10-24-32 0,0 0-48 16,25 20-35-16,-25-20-197 0,0 0-483 0,0 0 214 15</inkml:trace>
  <inkml:trace contextRef="#ctx0" brushRef="#br0" timeOffset="289055.8386">16181 2483 146 0,'0'0'286'0,"0"0"-5"16,0 0-18-16,0 0-23 0,0 0-25 0,0 0-19 16,0 0-13-16,0 0-16 0,0 0-19 0,0 0-13 15,-62 55-10-15,54-30-10 0,8-25-8 0,-10 48-9 16,10-25-9-16,0-23-7 0,0 0-11 0,4 48-10 15,-4-48-1-15,16 26-5 0,-16-26-2 0,21 17-7 16,-21-17-5-16,0 0-4 0,39 9 1 16,-39-9-4-16,0 0-6 0,60-23-3 0,-39 8 0 0,-21 15-2 15,31-30 13-15,-16 9-3 0,-3-2 8 0,-12 23 0 16,10-45 3-16,-10 45 1 0,-6-46-11 0,6 46 4 16,-19-46-11-16,19 46-2 0,-20-29 6 0,20 29 0 15,-25-21-11-15,25 21 4 0,-27-17-9 16,27 17 1-16,0 0-5 0,-33-5-8 0,33 5-8 15,0 0-24-15,0 0-24 0,-41 25-35 0,41-25-37 0,-15 27-42 16,15-27-60-16,0 0-38 0,-6 41-241 0,6-41-546 16,0 0 242-16</inkml:trace>
  <inkml:trace contextRef="#ctx0" brushRef="#br0" timeOffset="289386.2473">16551 2315 115 0,'0'0'225'0,"0"0"-9"0,0 0-17 0,0 0-19 0,-74 6-12 15,74-6-18-15,-31 21-14 0,31-21-14 0,-35 26-7 16,22-12-14-16,13-14-7 0,-18 28-9 0,18-28-6 16,0 0-8-16,-13 32-10 0,13-32-3 0,0 0 0 15,0 0-12-15,0 0-2 0,29 34-6 0,-29-34 2 16,0 0-7-16,44 9-9 0,-44-9 1 0,35 5-6 15,-35-5 1-15,43 9-2 0,-43-9-1 16,38 7-1-16,-38-7-5 0,33 13 2 0,-33-13-3 0,22 15-3 16,-22-15-5-16,19 18 2 0,-19-18-3 0,0 0 2 15,10 34-2-15,-10-34-4 0,0 0 4 0,0 0 0 16,-20 52-1-16,20-52 2 0,-25 21-7 16,25-21-3-16,-31 18-14 0,31-18-24 0,-35 10-22 0,35-10-51 15,0 0-48-15,0 0-37 0,-58-22-128 0,58 22-359 16,-23-29 160-16</inkml:trace>
  <inkml:trace contextRef="#ctx0" brushRef="#br0" timeOffset="289579.5598">16512 2337 217 0,'0'0'194'0,"0"0"-19"0,0 0 2 15,0 0 6-15,0 0-13 0,0 0-11 0,0 0-2 16,0 0-17-16,-27 97-11 0,13-59-15 0,3-10-6 15,-5 12-13-15,6-14-6 0,1 1-10 0,9-27-9 16,-10 52-8-16,10-52-34 0,-4 32-37 0,4-32-41 16,0 0-47-16,2 31-42 0,-2-31-49 0,0 0-123 15,0 0-336-15,0 0 149 0</inkml:trace>
  <inkml:trace contextRef="#ctx0" brushRef="#br0" timeOffset="289972.7376">16706 2326 171 0,'0'0'212'0,"0"0"-11"16,0 0-17-16,0 0-12 0,0 0-17 0,0 0-7 16,-2 79-2-16,2-79-8 0,0 0-9 0,0 0 2 15,17 22-2-15,-17-22 6 0,0 0-3 0,0 0 7 16,0 0-4-16,31 6-10 0,-31-6-3 15,0 0-10-15,0 0-7 0,0 0-12 0,41-38-10 0,-41 38-4 16,17-27-7-16,-17 27-9 0,12-35-4 0,-12 35 0 16,4-33-12-16,-4 33-6 0,0-41-4 0,0 41-7 15,0 0 1-15,-10-43-3 0,10 43-1 0,0 0-9 16,0 0 0-16,-21-19-5 0,21 19-4 16,0 0-1-16,0 0 3 0,0 0-6 0,0 0 3 0,-55 52 2 15,44-30-1-15,11-22-6 0,-14 52 2 0,10-25 2 16,4-27 0-16,0 44 7 0,0-44-10 0,8 41 11 15,-8-41-10-15,16 30 0 0,-16-30-2 0,25 24-1 16,-2-9-2-16,-23-15 5 0,41 13-5 0,-41-13-3 16,56 0-2-16,-56 0-10 0,56-14-23 0,-27 3-27 15,-4-2-42-15,-3-3-39 0,1 3-54 0,-23 13-65 16,35-35-237-16,-24 24-543 0,-11 11 239 16</inkml:trace>
  <inkml:trace contextRef="#ctx0" brushRef="#br0" timeOffset="290845.0795">15104 2044 160 0,'0'0'180'16,"0"0"-9"-16,-47 15-25 0,47-15-12 0,0 0-9 16,0 0-5-16,0 0-15 0,0 0 5 0,0 0 4 15,0 0 4-15,0 0 1 0,0 0-12 0,0 0-3 16,126 5-13-16,-70-14-5 0,14-5-10 0,9 3-3 16,14-6-9-16,8-4-3 0,9-2 5 0,3-4-8 15,11 0 3-15,6-3-5 0,5 1-3 0,3-2 1 16,1 1 0-16,3-3 2 0,-3 3-2 0,-7-4 1 15,-10 4 5-15,-12 6-1 0,-15 2-4 0,-12 3-7 16,-19 2-7-16,-15 2-2 0,-22 8 1 0,-27 7-20 16,25-8-12-16,-25 8-16 0,0 0-24 0,0 0-38 15,0 0-58-15,0 0-49 0,0 0-47 0,-132 40-203 16,72-20-464-16,-6-2 206 0</inkml:trace>
  <inkml:trace contextRef="#ctx0" brushRef="#br0" timeOffset="291718.5776">15016 2162 101 0,'0'0'183'0,"0"0"-12"0,4-54 6 0,-4 54-4 16,0 0 1-16,0 0-3 0,-7-38 7 0,7 38 0 0,0 0-4 15,0 0-6-15,0 0-12 0,0 0-13 0,0 0-13 16,0 0-17-16,0 0-14 0,0 0-14 15,0 0-6-15,0 0-10 0,0 0-4 0,0 0-6 16,0 0-3-16,0 0-5 0,5 136-7 0,1-88 0 16,0 8-5-16,2 1-2 0,7 6-4 0,-5 2-4 0,0 5 1 15,-3-3 3-15,3 2-5 0,0-2-9 16,-1-3 0-16,1 1 1 0,-2-5-2 0,0 0 3 16,-3-2-3-16,-1 0-2 0,4-5 2 0,-6 0-2 15,2-2-1-15,0-4-1 0,3-2-4 0,5-5 4 16,-6-12-3-16,7 1-3 0,-7-1 0 0,8 11 5 15,-6-18-5-15,-8-21-1 16,19 45 3-16,-19-45-3 0,12 29-3 0,-12-29 4 0,9 22-2 0,-9-22-1 16,0 0 6-16,0 0-5 0,0 0 6 0,10 24 11 15,-10-24 19-15,0 0 9 0,0 0 12 0,0 0 4 16,0 0-4-16,0 0-2 0,0 0-8 0,0 0 5 16,0 0-7-16,0 0-6 0,0 0 3 0,0 0-11 0,0 0 4 15,0 0-15-15,0 0 5 0,0 0-4 16,0 0-5-16,0 0 1 0,0 0-1 0,0 0-9 15,0 0 1-15,0 0-11 0,0 0 6 0,0 0 6 16,0 0-8-16,0 0 4 0,68-31 0 0,-68 31-4 16,46-12-8-16,-17 5 9 0,16-6 0 0,5 0-6 0,6-4 8 15,-1-1-13-15,7-5 1 0,7-2 8 0,5-2 2 16,5 1-6-16,12-8 0 0,8 1 0 16,6-1 0-16,9-3-5 0,2 2 1 0,-5 4 5 15,7-5-8-15,-4-2 1 0,-3 5 1 0,-7 4 3 16,-7-1 3-16,-8 2-4 0,-6 7 1 0,-15 3 6 15,-8-4-12-15,-7 5 24 0,-26 6-24 0,-2 5 5 0,-25 6-14 16,0 0 15-16,31-10-10 0,-31 10-10 16,0 0-5-16,0 0-5 0,0 0-15 0,0 0-26 15,0 0-34-15,0 0-39 0,0 0-51 16,0 0-64-16,0 0-40 0,0 0-265 0,0 0-610 0,0 0 269 0</inkml:trace>
  <inkml:trace contextRef="#ctx0" brushRef="#br0" timeOffset="292441.3546">17409 1630 16 0,'0'0'122'0,"0"0"1"15,0 0-7-15,0 0 5 0,0 0-6 0,19-43 7 16,-19 43-5-16,0 0 16 0,0 0-6 0,0 0-5 16,0 0 12-16,-4-37 8 0,4 37 9 0,0 0-2 15,0 0 2-15,0 0-5 0,0 0 1 16,0 0-12-16,-13-39-2 0,13 39-14 0,0 0-14 0,0 0-12 16,0 0-15-16,0 0-7 0,0 0-7 0,0 0-11 15,0 0-2-15,0 0-6 0,0 0 1 0,0 0-10 16,0 0 0-16,17 142-1 0,-9-98-2 0,0 1-5 15,-1 0 4-15,3 7-5 0,-6-1-1 0,2 1-1 16,-2 2-3-16,3-1-3 0,1 7 5 16,-4-3-10-16,2 3 8 0,0 4-3 0,1-9 2 0,-1 4-6 15,2-6-1-15,-2-1 4 0,1-5-9 16,1-3 5-16,2 1-1 0,-2-5-3 0,1-14-2 16,-5 2 5-16,-4-28-5 0,14 52 2 0,-5-25 1 15,-1-5-5-15,-8-22-1 0,16 31-1 0,-16-31 4 0,11 28 2 16,-11-28-3-16,0 0 10 0,16 28-7 0,-16-28-5 15,0 0 7-15,0 0-9 0,0 0 3 0,0 0-8 16,13 21 13-16,-13-21-3 0,0 0 6 16,0 0 1-16,0 0-7 0,0 0-1 0,0 0 5 0,0 0 5 15,0 0-3-15,0 0 7 0,0 0 5 16,0 0 6-16,0 0-12 0,0 0 8 0,0 0 4 0,0 0 1 16,0 0-4-16,0 0 2 0,0 0 2 15,0 0 0-15,0 0-12 0,0 0 4 0,0 0-6 16,0 0 12-16,-42 24-14 0,42-24 0 0,-33 8-9 0,33-8 8 15,-56 19-9-15,13-1 1 0,-3-4-10 0,-1 4-27 16,-3-4-35-16,-5 6-39 0,-7 1-62 0,0 0-80 16,2-4-81-16,-2 2-268 0,-5-1-642 0,3-4 284 15</inkml:trace>
  <inkml:trace contextRef="#ctx0" brushRef="#br0" timeOffset="293585.3313">21434 2410 66 0,'0'0'294'0,"0"0"-17"0,-25-29-20 0,25 29-27 0,0 0-24 15,0 0-17-15,0 0-22 0,-58 11-14 0,58-11-16 16,-35 31-13-16,14-7-6 0,1 12-3 0,-1 5-12 15,3 0-8-15,5 1-1 0,5 2-8 0,2-4-8 16,6-12-6-16,2 13-4 0,-2-41 0 0,10 51-10 16,2-24-4-16,5-4-6 0,4-6 0 0,3-1-8 15,5-3 1-15,13 2-5 0,-13-13-3 0,-29-2 5 16,64-2 15-16,-37-7 6 0,16-9 12 0,-14 5 7 16,8-12 12-16,-14 4 9 0,-4-2-6 0,9-9 14 15,-9 7-7-15,-9-2 3 0,-3 0-9 0,-3-15-7 16,-4 42-6-16,-6-70 0 0,-3 41-19 0,-9-9-3 15,3 13-10-15,-10-8-23 0,5 8 5 0,-3 5-13 16,0 0-19-16,1 5-15 0,22 15-17 0,-31-16-24 16,31 16-36-16,-31-9-42 0,31 9-45 0,0 0-34 15,0 0-62-15,0 0-52 0,0 0-256 0,-52 23-632 16,52-23 280-16</inkml:trace>
  <inkml:trace contextRef="#ctx0" brushRef="#br0" timeOffset="294067.7316">21843 2351 87 0,'0'0'244'0,"0"0"-26"0,0 0-21 16,0 0-6-16,0 0-9 0,0 0-17 0,0 0-13 15,0 0-14-15,31 72-12 0,-27-47-11 0,9 1-2 16,-5 1-6-16,7 14-11 15,-1-2-6-15,-4-13-8 0,-1 0-8 0,5 14-7 0,-4-17-5 0,-10-23-6 16,15 50-3-16,-7-26-6 0,-8-24-4 0,13 47-6 16,-5-31-3-16,-8-16-5 0,10 26 3 0,-10-26-6 15,0 0-1-15,0 0-3 0,8 27-1 16,-8-27-3-16,0 0 0 0,0 0-1 0,0 0-2 0,0 0-4 16,0 0 0-16,0 0-1 0,0 0-2 15,0 0-5-15,-60-75-10 0,40 36-11 0,1-2 4 0,3-2-11 16,-1-3 3-16,7-2 3 0,-3 10-7 0,5-4-2 15,8 16 4-15,0 26-6 0,0-52 8 0,0 52-2 16,13-49 2-16,-13 49 5 0,14-38-3 0,-6 17 4 16,-8 21 4-16,23-30 3 0,-23 30 5 0,27-26 7 15,-4 12 2-15,-23 14-1 0,35-12 2 0,-35 12-1 16,35-5 0-16,-35 5-1 0,0 0 1 0,41 18 2 16,-41-18 1-16,15 25-1 0,-15-25 0 0,8 33-2 15,-8-33 0-15,0 41 1 0,0-41-2 0,-21 48-1 16,11-25 5-16,-4-2-4 0,14-21 5 0,-29 35-3 15,12-19 2-15,-4 0 0 0,21-16-2 0,-29 18 5 16,29-18-8-16,-24 10-26 0,24-10-29 0,0 0-56 16,0 0-57-16,0 0-50 0,0 0-164 0,-52-34-410 15,52 34 181-15</inkml:trace>
  <inkml:trace contextRef="#ctx0" brushRef="#br0" timeOffset="294761.6824">22199 2364 190 0,'0'0'208'0,"41"9"-15"16,-41-9-13-16,0 0-18 0,52 1-11 0,-52-1-14 16,0 0-8-16,47-14-10 0,-47 14-6 0,29-19-6 0,-29 19-3 15,23-23-8-15,-23 23-1 0,21-26-7 0,-21 26-6 16,6-29-4-16,-6 29-6 0,-2-38-6 15,2 38-24-15,0 0-6 0,-21-56-6 0,21 56 1 16,-18-28 5-16,18 28-9 0,-19-15-1 0,19 15-4 0,0 0-4 16,-35-12-7-16,35 12 3 0,0 0 1 15,0 0-3-15,0 0 6 0,-68 30-8 0,68-30-3 16,-27 32 2-16,12-11-2 0,15-21 0 0,-14 48 4 16,10-31-2-16,4-17-1 0,-9 46-4 0,9-46 0 15,0 0 1-15,11 45-1 0,-11-45-4 0,18 26-1 0,-18-26 3 16,23 23-3-16,-23-23 6 0,33 17-7 0,-33-17 1 15,33 5 4-15,-33-5-1 0,0 0 2 16,62-9-1-16,-62 9 0 0,33-16-3 0,-10 2 5 16,-23 14 2-16,39-27-5 0,-22 8 4 0,-5-2 0 15,-12 21 1-15,25-42-4 0,-13 19-4 0,-1 1 2 0,-11 22 4 16,14-46-1-16,-14 46 0 0,6-28-2 0,-6 28 5 16,0 0 1-16,0 0 7 0,7-33 5 0,-7 33 1 15,0 0 0-15,0 0 0 0,0 0-8 16,0 0-2-16,0 0-2 0,0 0 7 0,0 0-8 0,0 0-5 15,0 0 3-15,0 0 0 0,0 0-1 0,0 0 1 16,0 0-2-16,43 77 4 0,-43-77-4 0,12 30 0 16,-3-8-1-16,-9-22 1 0,12 39-2 0,-12-39 0 15,4 28 0-15,-4-28-3 0,0 0 1 0,0 0 5 16,0 42-2-16,0-42 4 0,0 0-3 0,0 0 2 16,0 0 2-16,0 0 4 0,0 0 3 0,0 0-4 15,0 0 1-15,0 0-3 0,0 0 2 0,0 0-2 16,0 0-3-16,7-112 4 0,-3 70-9 0,4 14 1 15,2 0-1-15,7-10 4 0,-5 14 5 0,-12 24 12 16,25-42 0-16,-13 28 8 0,-12 14-4 0,31-23-1 16,-31 23-4-16,27-13 1 0,-27 13 0 0,0 0-6 15,44 3-4-15,-44-3-4 0,37 22 2 0,-37-22 0 16,33 35-1-16,-12-11-6 0,-5 0 5 0,9 13-11 16,-13-10-20-16,1-1-30 0,-1 1-34 0,5 13-45 15,-9-12-53-15,-4-3-38 0,-4-25-51 0,4 40-147 16,-4-40-455-16,-12 33 202 0</inkml:trace>
  <inkml:trace contextRef="#ctx0" brushRef="#br0" timeOffset="295260.8305">20580 2253 29 0,'0'0'305'0,"0"0"-9"0,0 0-20 0,0 0-20 0,0 0-13 16,0 0-17-16,0 0-10 0,0 0-19 16,81-62-22-16,-29 45-29 0,10 0-13 0,8-7-4 15,13 0-10-15,3-1-10 0,7 0-2 0,17-2-8 16,2-1-12-16,7-4 2 0,8-1-12 0,1 2-8 15,4 0-23-15,-2-2 5 0,3 5-3 0,1-5-8 16,-4 5-10-16,-4 7-2 0,-16-4-1 0,-9 4-6 16,-16 6 1-16,-11-1-2 0,-8 2-5 0,-18 7 4 15,-19 3-3-15,-29 4-6 0,31-6-2 0,-31 6-4 16,0 0-3-16,0 0-3 0,0 0 2 0,0 0-1 16,0 0 0-16,0 0-23 0,-72 66-37 0,18-45-44 0,-4 0-47 15,-2 8-59-15,0-5-59 0,-4 4-224 16,-4-4-535-16,-1-3 236 0</inkml:trace>
  <inkml:trace contextRef="#ctx0" brushRef="#br0" timeOffset="296067.8741">20708 2265 195 0,'0'0'274'0,"0"0"-9"0,0 0-16 16,0 0-27-16,0 0-17 0,0 0-30 0,0 0-18 16,0 0-21-16,0 0-16 0,0 0-7 0,0 0-10 15,0 0-12-15,0 0-5 0,0 0-8 0,5 86-8 0,3-45-21 16,2 1 2-16,-2 1-2 0,5 6 0 15,-3 1-4-15,0 1 4 0,1 1-8 0,3 7 0 16,-3 1-5-16,1 3-4 0,5-4-1 0,-3 5 2 16,3-2-4-16,-1-8 2 0,3 1 4 0,1-7-1 15,-1-2-5-15,-5 1-3 0,1-3 5 16,-1-5-3-16,-5-13 4 0,-1-1 5 0,2 2-12 0,-10-27 2 0,15 39-3 16,-15-39-8-16,10 27 2 0,-10-27-5 0,0 0 3 15,6 25 1-15,-6-25-2 0,0 0-3 0,0 0 2 16,0 0-1-16,0 0 3 0,0 0 6 15,0 0 6-15,0 0 5 0,0 0 6 0,0 0 14 0,11 27-2 16,-11-27 5-16,0 0 6 16,0 0 3-16,0 0-11 0,0 0 6 0,0 0-14 0,0 0-2 15,0 0-6-15,0 0 0 0,0 0-4 0,0 0-5 16,0 0 1-16,0 0-8 0,0 0 0 0,0 0-1 16,0 0-2-16,0 0 3 0,0 0-2 0,0 0-17 0,0 0 12 15,0 0-1-15,0 0-3 0,0 0 4 0,0 0 2 16,72-29-14-16,-72 29 0 0,35-7 3 0,-35 7 4 15,54-11-1-15,-11 0-1 0,5 1-2 0,-1-5-5 16,9 3 6-16,8-3 6 0,7-4-13 16,7-2-6-16,7-3 13 0,2 0-4 0,10 0-8 0,10-1 8 15,5-2 1-15,12 3 2 0,2 4-16 0,2-2 10 16,-2-4-7-16,0 3 6 0,-2 0-2 0,0-1-2 16,-10-1 3-16,-4 3 3 0,-11-5-8 0,-6 7 6 15,-10 0 1-15,-3 5 8 0,-12 0-4 16,-16 1 1-16,-6 5 0 0,-24 5-2 0,-22 4 0 0,0 0-8 15,27-7-3-15,-27 7-2 0,0 0-19 0,0 0-26 16,0 0-36-16,0 0-44 0,0 0-47 0,0 0-61 16,0 0-60-16,-134 16-293 0,103-16-646 0,31 0 285 15</inkml:trace>
  <inkml:trace contextRef="#ctx0" brushRef="#br0" timeOffset="296849.4715">22734 1734 42 0,'0'0'164'0,"0"0"12"0,0 0-10 0,0 0-1 0,0 0-5 16,0 0-4-16,0 0-3 0,0 0-8 0,0 0-8 15,0 0-8-15,0 0-13 0,0 0-12 16,0 0-6-16,0 0-4 0,0 0-2 0,0 0-7 15,0 0-4-15,64-32-4 0,-37 27 3 0,23-5-5 16,-7 6-3-16,3-6-4 0,1 3-1 0,5-4-4 16,-3 4-5-16,-3-6-4 0,-1 9-1 0,-14-2-8 15,5 3 1-15,-36 3 2 0,55-8-3 0,-55 8-5 16,38-4 7-16,-38 4-2 0,0 0-6 0,0 0 0 16,33-5-4-16,-33 5-4 0,0 0-6 0,0 0-2 15,0 0 5-15,0 0-5 0,0 0 13 0,0 0-6 0,22 24-4 16,-22-24 3-16,0 0-3 0,13 39 3 0,-13-39-8 15,8 33 4-15,-8-33-4 0,10 46 1 16,-5-19 2-16,-5-27 0 0,14 66 0 0,-6-35 1 16,1 12 0-16,1 1 2 0,-2 2 7 0,-2-1-1 15,1 2-3-15,3 7-1 0,0-3-2 0,-4 3 9 0,5 4-7 16,-1-5 3-16,7 2-4 0,-5-1 2 0,5 2-1 16,3-6-7-16,-1-3 4 0,6-3-3 0,8-4 7 15,-6-6-7-15,-5-13-1 0,-1 2-3 16,-2-5 7-16,-19-18-6 0,20 28-6 0,-20-28 2 15,25 21-1-15,-25-21 0 0,0 0-6 0,0 0 7 16,8 24 0-16,-8-24 5 0,0 0-5 0,0 0-2 0,0 0-20 16,0 0-16-16,-53 39-39 0,22-30-30 0,-19 0-50 15,-2 4-70-15,-3-3-71 0,1 6-61 16,-12 0-232-16,-3-2-622 0,-3-1 275 0</inkml:trace>
  <inkml:trace contextRef="#ctx0" brushRef="#br0" timeOffset="297727.8556">18251 5624 7 0,'0'0'232'0,"0"0"-1"0,0 0 2 0,0 0 2 16,0 0-2-16,0 0-2 0,0 0-6 0,-11-46 9 15,11 46-15-15,0 0-2 0,0 0-16 0,0 0-4 16,0 0-28-16,0 0-17 0,0 0-21 0,0 0-14 16,0 0-14-16,0 0-13 0,0 0-5 0,0 0-6 15,0 0-7-15,0 0-10 0,4 112-5 0,1-69-1 16,1-2-6-16,0 1-11 0,0 0 4 0,4-1-4 15,-1-2-10-15,1 3-6 0,-4-2 6 0,-2-11-14 0,3 0-6 16,1 13-7-16,-4-17-16 0,-4-25-13 16,10 37-11-16,-10-37-14 0,13 29-17 0,-13-29-12 15,0 0-36-15,6 25-29 0,-6-25-18 0,0 0-14 0,0 0-33 16,0 0-16-16,0 0-22 0,0 0-181 0,0 0-464 16,0 0 206-16</inkml:trace>
  <inkml:trace contextRef="#ctx0" brushRef="#br0" timeOffset="298085.7292">18288 6046 63 0,'0'0'125'16,"0"0"-7"-16,0 0 5 0,0 0-2 0,0 0 0 16,0 0-2-16,0 0-6 0,41-27-5 0,-41 27 0 15,39-15-5-15,-16 5-4 0,-23 10-1 0,46-22-8 16,-32 13-7-16,-14 9-9 0,37-18-8 0,-37 18-4 16,29-19-10-16,-29 19-4 0,25-20-8 0,-25 20-15 15,19-23-4-15,-19 23-8 0,0 0-7 0,12-35-9 16,-12 35-5-16,0 0 5 0,-4-42-6 0,4 42 4 15,0 0 4-15,-12-45-1 0,12 45-2 0,-13-31 5 16,13 31 9-16,-10-32 12 0,10 32 20 0,-17-33 7 16,17 33 17-16,-10-31 13 0,10 31 6 0,-8-32 9 15,8 32 12-15,0 0 9 0,-9-31 8 0,9 31-6 16,0 0 3-16,0 0-11 0,0 0-5 0,0 0-8 16,0 0-11-16,0 0-15 0,0 0-5 0,0 0 12 15,0 0-19-15,0 0-6 0,0 0 5 0,0 0-8 16,0 0-6-16,48 112 1 0,-40-85-1 0,0 1-4 15,7 15-6-15,-11-18 0 0,2 5-9 0,-6-30-4 0,6 56-1 16,-3-27-2-16,3-3-26 0,-6-26-17 0,12 52-18 16,-8-35-28-16,-4-17-25 0,11 38-36 0,-11-38-57 15,6 25-51-15,-6-25-48 0,0 0-217 0,0 0-546 16,0 0 242-16</inkml:trace>
  <inkml:trace contextRef="#ctx0" brushRef="#br0" timeOffset="298587.719">18887 5590 97 0,'0'0'240'15,"0"0"-3"-15,0 0-12 0,0 0-18 0,0 0-19 16,0 0-19-16,0 0-13 0,0 0-1 0,0 0-11 16,0 0-12-16,0 0-8 0,0 0-10 0,0 0-8 0,-8 87-11 15,8-45-7-15,0-42-7 0,-2 73-4 16,2-31-9-16,-4-14-8 0,4-28-2 0,-4 59-5 16,4-33-6-16,0-26-5 0,-4 40-7 15,4-40 1-15,0 0-5 0,0 33-1 0,0-33-3 0,0 0 4 0,0 0 14 16,0 0 2-16,0 0-1 0,0 0-3 0,0 0 1 15,0 0-9-15,0 0 10 0,0 0-13 16,0 0 0-16,12-99-2 0,-14 57-4 0,-2-2-6 0,4 1 5 16,2 1 4-16,-2 14-11 0,2-15 6 0,-2 43 5 15,12-47 2-15,-6 23-1 0,-6 24 8 0,15-30 3 16,-15 30-1-16,16-25 5 0,-16 25-1 0,17-21-5 16,-17 21-1-16,0 0-12 0,31-14-2 15,-31 14-2-15,0 0 5 0,0 0 3 0,0 0-6 0,70 36 2 16,-53-16-2-16,-1 0-8 0,-16-20 8 0,25 48-12 15,-12-21 2-15,-3-1 1 0,-2 2-4 0,3-4 0 16,-11-24-6-16,14 52-7 0,-8-29-12 0,-6-23-10 16,6 34-29-16,-6-34-31 0,0 0-54 0,-6 48-53 15,6-48-77-15,0 0-50 0,-18 29-230 0,18-29-594 16,-27 14 262-16</inkml:trace>
  <inkml:trace contextRef="#ctx0" brushRef="#br0" timeOffset="298761.3506">18819 5945 135 0,'0'0'306'0,"0"0"-8"15,0 0-9-15,0 0-14 0,0 0-25 0,68-39-16 0,-41 25-33 16,12-9-16-16,-10 10-19 0,15-7-12 16,-3-2-18-16,-4-2-22 0,-10 12-31 0,0-1-46 0,0-3-68 15,-2 0-74-15,0-2-70 0,-5 2-251 16,-20 16-461-16,37-34 204 0</inkml:trace>
  <inkml:trace contextRef="#ctx0" brushRef="#br0" timeOffset="299344.6056">19354 5400 132 0,'0'0'214'0,"0"0"-12"0,0 0-25 0,0 0-3 16,0 0-13-16,0 0-13 0,0 0-13 0,0 0-11 15,0 0 2-15,-10 100-2 0,6-60-4 0,2-11-3 16,-2 10 7-16,0-9-7 0,-5-1 5 0,9-29-4 16,-6 57-4-16,2-29-10 0,4-28 4 0,0 41-10 15,0-41 4-15,6 31-6 0,-6-31-3 0,0 0 2 16,15 32-2-16,-15-32 9 0,0 0-14 0,22 14-3 15,-22-14-6-15,0 0-6 0,56-6-9 0,-56 6-5 16,42-16-5-16,-16 6-1 16,-26 10-16-16,50-24-2 0,-25 11-17 0,2 1-26 0,-2-5-30 0,-1 0-33 0,-3 0-56 15,-21 17-65-15,41-31-67 0,-26 19-63 16,-15 12-190-16,23-33-553 0,-23 33 244 0</inkml:trace>
  <inkml:trace contextRef="#ctx0" brushRef="#br0" timeOffset="299786.8586">19704 5358 326 0,'0'0'332'0,"0"0"-22"16,0 0-28-16,0 0-30 0,0 0-28 0,0 0-10 16,0 0-22-16,0 0-8 0,0 0-15 0,0 0-19 15,0 0-8-15,0 0-14 0,-2 87-9 0,2-87-4 16,8 58-12-16,-4-19-8 0,0-10-6 0,-4-29-13 15,6 54 1-15,-6-29-18 0,0-25 9 0,7 41-13 16,-7-41-1-16,8 33-12 0,-8-33-2 16,8 26 0-16,-8-26-2 0,0 0-12 0,0 0 3 0,0 0-8 15,8 25 0-15,-8-25-7 0,0 0-11 0,0 0-7 16,0 0-10-16,0 0-20 0,0 0-16 0,0 0-8 16,0 0-22-16,-2-97-13 0,2 97-6 0,-20-72 6 15,3 29 5-15,1-2 10 0,1 7 4 0,-1-1 11 16,5 13 4-16,1 2 7 0,10 24 7 0,-14-37 11 15,14 37 17-15,-11-26 18 0,11 26 12 0,0 0 9 0,0 0 12 16,-12-24 1-16,12 24 3 0,0 0-1 0,0 0-7 16,0 0-1-16,0 0-3 0,0 0-1 0,0 0-2 15,0 0-1-15,54-24-2 0,-54 24-1 0,43-8 1 16,-43 8 3-16,47-5-2 0,-16-1 2 0,-31 6-7 16,54-8 3-16,-54 8-2 0,39-5-4 0,-39 5-1 15,36-5-3-15,-36 5-9 0,0 0-14 0,35-10-20 16,-35 10-22-16,0 0-25 0,0 0-41 0,0 0-42 15,0 0-44-15,0 0-41 0,0 0-197 0,0 0-483 16,0 0 214-16</inkml:trace>
  <inkml:trace contextRef="#ctx0" brushRef="#br0" timeOffset="299977.8131">19605 5598 40 0,'0'0'272'0,"0"0"-4"15,0 0-8-15,0 0-17 0,0 0-21 0,0 0-21 0,97-18-15 16,-68 7-20-16,16-7-16 0,-6-1-13 16,-10 5-19-16,13-4-5 0,-13 3-20 0,12-4-8 15,-18 10-5-15,4-1-13 0,-27 10-34 0,33-13-47 16,-33 13-58-16,0 0-63 0,35-14-60 0,-35 14-192 0,0 0-419 16,0 0 187-16</inkml:trace>
  <inkml:trace contextRef="#ctx0" brushRef="#br0" timeOffset="300528.8676">20297 5400 169 0,'0'0'261'0,"0"0"-8"0,0 0-16 0,0 0-23 15,0 0-16-15,0 0-9 0,0 0-18 16,0 0-11-16,0 0-11 0,0 0-12 0,0 0-12 0,0 0-10 16,0 0-10-16,0 0-7 0,0 0-4 0,0 0-2 15,79-38 2-15,-57 28-5 0,-22 10 4 0,40-17-3 16,-40 17-1-16,33-16-2 0,-33 16 2 0,29-10-18 16,-29 10-12-16,0 0-2 0,24-11-8 0,-24 11-14 15,0 0-14-15,0 0-31 0,0 0-28 0,0 0-35 16,0 0-55-16,0 0-74 0,0 0-49 0,0 0-247 15,0 0-540-15,0 0 239 0</inkml:trace>
  <inkml:trace contextRef="#ctx0" brushRef="#br0" timeOffset="300873.2299">20648 5188 252 0,'0'0'276'0,"0"0"-4"0,0 0-19 0,0 0-18 15,0 0-30-15,0 0-20 0,0 0-18 0,0 0-20 16,0 0-9-16,0 0-15 0,0 0-14 0,0 0-5 16,-57 56-3-16,46-32-5 0,11-24-6 15,-10 53-7-15,8-30-4 0,2-23-6 0,2 49-5 0,-2-49-4 16,10 30-3-16,-10-30-4 0,21 26 1 0,-21-26-8 16,27 18-1-16,-27-18-6 0,37 9-1 0,-37-9-5 15,45-1-1-15,-45 1-3 0,52-15-9 0,-29 1 4 16,0-1-1-16,-5-1 2 0,-18 16 9 0,33-41 5 15,-18 18 9-15,-7 0 9 0,-8 23-6 0,8-50-1 16,-8 50-5-16,-12-55-4 0,0 30-9 0,-9-13 4 16,2 15-13-16,-1 2 0 0,-5 5-4 0,0 3-6 15,25 13 4-15,-41-16-15 0,41 16-13 0,-56-2-19 16,56 2-23-16,-37 8-41 0,37-8-36 0,-33 17-44 16,33-17-52-16,-25 21-45 0,25-21-40 0,-15 26-197 15,15-26-546-15,-10 29 241 0</inkml:trace>
  <inkml:trace contextRef="#ctx0" brushRef="#br0" timeOffset="301517.5335">20961 5000 31 0,'0'0'274'0,"0"0"-24"16,0 0-22-16,0 0-23 0,0 0-22 0,0 0-14 16,0 0-9-16,0 0-16 0,0 0-9 0,0 0-4 0,0 0-9 15,0 0-6-15,2 92 3 0,-2-92-16 0,12 54-8 16,-8-24-8-16,2 10-1 0,1-15-7 16,-7-25-8-16,14 52-2 0,-4-30-6 0,-3 2-6 15,-7-24-5-15,22 35 1 0,-22-35-12 0,13 29-1 0,-13-29 5 16,0 0-14-16,16 21-3 0,-16-21 0 0,0 0-2 15,0 0 0-15,0 0-3 0,0 0-6 16,0 0-9-16,0 0-5 0,0 0-11 0,0 0-16 0,0 0-19 16,25-69-7-16,-25 69-8 0,-12-67-8 0,5 40 0 15,-7-14-3-15,2 13 11 0,-5-13 5 0,5 16 5 16,-1-1 6-16,-1 0 3 0,14 26 7 0,-23-35 13 16,23 35 10-16,-16-25 17 0,16 25 5 0,0 0 2 15,-19-17 15-15,19 17-7 0,0 0 3 0,0 0 4 16,0 0-2-16,0 0 3 0,0 0-1 0,0 0 10 15,0 0-3-15,0 0-5 0,0 0-3 0,0 0-4 16,0 0 8-16,27-49-14 0,-27 49 0 0,39-17-4 16,-16 4 3-16,-23 13-7 0,33-16 0 0,-33 16 0 15,31-15-2-15,-31 15-5 0,29-10 1 0,-29 10-15 16,0 0-7-16,0 0-6 0,0 0-4 0,0 0 0 16,0 0 3-16,0 0 1 0,0 0 4 0,0 0 3 15,0 0-5-15,0 0 5 0,0 0-1 0,0 0 6 16,0 0 2-16,0 0 1 0,0 0 1 0,0 0-2 15,0 0 2-15,0 0 2 0,0 0-1 16,0 0 1-16,0 0-2 0,0 0-4 0,10 53 4 0,-10-53 6 16,0 0-2-16,0 0 2 0,19 27 1 0,-19-27 1 15,0 0-1-15,20 32 1 0,-20-32-1 0,7 29 5 16,-7-29-8-16,0 0 1 0,0 37 1 0,0-37-7 0,0 0 2 16,-13 41 3-16,13-41 1 0,-18 28-22 0,18-28-36 15,-21 22-33-15,21-22-28 0,0 0-52 0,0 0-39 16,-27 16-160-16,27-16-402 0,0 0 178 15</inkml:trace>
  <inkml:trace contextRef="#ctx0" brushRef="#br0" timeOffset="301807.9072">21018 4969 5 0,'0'0'158'0,"0"0"-3"15,31-26-1-15,-31 26-3 0,0 0-5 0,0 0-11 16,34-11-3-16,-34 11-12 0,0 0-15 0,0 0-6 16,0 0-7-16,0 0-8 0,60 28-8 0,-60-28-1 15,18 24-8-15,-18-24-4 0,6 30 2 0,-6-30-4 16,2 32-3-16,-2-32-4 0,0 0 2 0,-20 55-4 16,7-35 1-16,-1 0 0 0,14-20 6 0,-25 23-8 15,25-23-3-15,-27 23-9 0,27-23 5 0,-29 15-6 16,29-15-5-16,-25 15-1 0,25-15-2 0,0 0-4 15,-35 7-6-15,35-7-15 0,0 0-31 0,0 0-38 16,0 0-52-16,0 0-54 0,0 0-41 0,-43-22-141 16,43 22-380-16,0 0 168 0</inkml:trace>
  <inkml:trace contextRef="#ctx0" brushRef="#br0" timeOffset="302150.2318">21039 4987 81 0,'0'0'79'15,"0"0"-16"-15,0 0-17 0,0 0-25 0,0 0-7 16,0 0-14-16,41-39-15 0,-41 39-34 0,0 0-51 15,0 0 23-15</inkml:trace>
  <inkml:trace contextRef="#ctx0" brushRef="#br0" timeOffset="302555.2305">21291 4902 112 0,'0'0'225'0,"0"0"-13"0,0 0-4 16,0 0-11-16,0 0-7 0,0 0-21 0,0 0-12 15,0 0-20-15,0 0-12 0,0 0-13 0,0 0-14 16,0 0-6-16,0 0-9 0,0 0-8 0,0 0-4 15,0 0 3-15,0 0-6 0,0 80-4 0,0-80 4 0,4 52-12 16,-4-23-1-16,0-29-13 16,3 69 2-16,1-45-1 0,-4-24 6 0,6 39 2 15,-6-39 6-15,8 34-8 0,-8-34 1 0,15 27-3 0,-15-27 2 16,14 22-2-16,-14-22-5 0,19 18 5 0,-19-18-1 0,0 0-12 16,39 6 2-16,-39-6-5 0,0 0-7 0,60-17 5 15,-35 7-2-15,-25 10-11 0,51-19 1 16,-26 11-7-16,-25 8 7 0,42-19-20 15,-24 12-15-15,-18 7-14 0,23-18-21 0,-23 18-26 0,0 0-36 0,16-22-42 16,-16 22-47-16,0 0-45 0,0 0-192 0,0 0-477 16,0 0 211-16</inkml:trace>
  <inkml:trace contextRef="#ctx0" brushRef="#br0" timeOffset="302737.3113">21318 5126 134 0,'0'0'250'0,"0"0"-6"0,0 0-5 16,0 0-24-16,0 0-14 0,0 0-16 0,0 0-24 16,68-55-17-16,-45 44-14 0,2 1-14 0,-25 10-12 15,45-25-12-15,-28 14-9 0,-17 11-20 0,31-16-42 16,-31 16-44-16,23-15-47 0,-23 15-32 0,0 0-29 16,12-23-26-16,-12 23-160 0,0 0-343 0,0 0 152 15</inkml:trace>
  <inkml:trace contextRef="#ctx0" brushRef="#br0" timeOffset="302896.1716">21275 4923 112 0,'0'0'148'16,"0"0"13"-16,0 0 21 0,0 0 8 0,0 0 10 15,0 0-14-15,0 0-17 0,0 0-16 0,0 0-10 16,0 0-14-16,0 0-16 0,0 0-6 0,0 0-17 16,0 0-5-16,0 0-10 0,43-65-7 0,-18 53-18 15,-25 12-24-15,50-17-31 0,-34 11-46 0,-16 6-39 16,46-14-37-16,-24 4-42 0,-22 10-156 0,36-7-350 15,-36 7 155-15</inkml:trace>
  <inkml:trace contextRef="#ctx0" brushRef="#br0" timeOffset="303421.0006">21616 4766 61 0,'0'0'200'0,"0"0"7"0,0 0-7 15,0 0-10-15,0 0-6 0,0 0-4 0,0 0-7 16,23 57-13-16,-23-57-7 0,12 43-11 0,-6-14-4 15,2-1-12-15,-1 1-15 0,-7-29 3 0,14 52-24 16,-4-27-8-16,-3-2-6 0,-7-23-5 0,14 40-11 16,-14-40-7-16,11 29-3 0,-11-29 4 0,12 21-14 15,-12-21-7-15,0 0-10 0,0 0-13 0,0 0-10 16,0 0-13-16,16 21-10 0,-16-21-14 0,0 0-1 16,0 0-3-16,0 0 8 0,0 0 1 0,0 0 4 15,0 0 3-15,-20-100 1 0,7 75 3 0,3-1 1 16,10 26 0-16,-25-67 3 0,15 42 6 0,2 3-1 15,8 22 13-15,-13-27 16 0,13 27 14 0,0 0 10 16,0 0-1-16,-8-27 6 0,8 27-12 0,0 0 2 16,0 0 2-16,0 0 8 0,0 0 0 0,0 0-1 15,0 0 0-15,0 0-6 0,89 48 3 0,-64-36-6 16,-1 2-4-16,5-5-1 0,-29-9-3 0,58 17 5 16,-33-8-12-16,2-2 2 0,-27-7-9 0,41 8-12 15,-41-8-19-15,0 0-22 0,31 1-35 0,-31-1-29 16,0 0-23-16,0 0-19 0,0 0-9 0,0 0-10 15,0 0 6-15,0 0 8 0,2-46 16 0,-2 46 18 16,0 0 7-16,-43-63 19 0,26 39 12 0,3-3 17 0,-3 3 30 16,-1-14 21-16,10 12 14 0,8 26 38 0,-15-46 17 15,15 46 26-15,-8-25 17 0,8 25 13 16,0 0 9-16,0 0 1 0,-4-28-6 0,4 28-11 16,0 0-10-16,0 0-6 0,0 0-3 0,0 0 7 0,0 0-19 15,0 0-5-15,0 0-13 0,49 87 1 0,-32-51-5 16,-5-10-10-16,7 13-7 0,-9-11-4 0,7 10-29 15,-9-12-36-15,-2 3-57 0,-6-29-60 16,8 49-67-16,-6-24-255 0,-2-25-508 0,-16 46 225 0</inkml:trace>
  <inkml:trace contextRef="#ctx0" brushRef="#br0" timeOffset="304265.4525">17974 5453 81 0,'-54'9'169'0,"54"-9"-14"15,-37 9-3-15,37-9-1 0,0 0-5 0,-38 10-7 16,38-10-3-16,0 0 2 0,0 0-2 0,0 0-9 16,0 0-8-16,0 0-9 0,0 0-7 0,0 0-11 15,0 0-8-15,0 0-10 0,0 0-4 0,145-30-5 16,-81 9-5-16,11-1 5 0,7-6 3 0,5 0 0 16,17-3 2-16,7-3 1 0,9-2-9 0,14 1-5 15,13-2-6-15,12-1-6 0,5-3-8 0,-5-3 1 16,14 0-18-16,7 0-5 0,0-3-2 0,6-4-2 15,4 1 2-15,0-2 1 0,-3-1-7 0,-14 1-2 16,-7 5 5-16,-9 3 12 0,-15 8 16 0,-11 4 3 16,-16 0-2-16,-13 0 1 0,-20 9-4 0,-11 2-1 15,-16 5-4-15,-24 5-2 0,-8 3-1 0,-23 8-6 16,25-7-8-16,-25 7-9 0,0 0 4 0,0 0-14 16,0 0-27-16,0 0-36 0,-99 26-48 0,41-7-42 15,-2-3-53-15,-2 4-19 0,-6 3-206 0,-3 3-473 16,1 1 209-16</inkml:trace>
  <inkml:trace contextRef="#ctx0" brushRef="#br0" timeOffset="305288.9516">17912 5576 14 0,'0'0'194'0,"0"0"4"0,0 0-5 15,-13-45 4-15,13 45 6 0,0 0-3 0,0 0 1 16,0 0-14-16,-12-23-21 0,12 23-15 0,0 0-17 0,0 0-16 16,0 0-7-16,0 0-13 0,0 0-6 0,0 0-8 15,-8 107-6-15,12-62-8 0,6 0-6 16,-4 3-8-16,7 1-4 0,-1 5-3 0,0 4-9 16,3 2 3-16,-3 6-6 0,3 5-4 0,-3 0-2 0,-2-3-3 15,-3 0 0-15,1 0-4 0,4-12-2 0,-5-1 0 16,1-6 0-16,0-4-3 0,0-5 2 0,1-14-9 15,-9-26 5-15,6 37-4 0,0-12 4 0,-6-25-6 16,8 27-1-16,-8-27 0 0,0 0-2 0,0 0-3 16,11 26 4-16,-11-26-1 0,0 0 2 0,0 0-2 15,0 0 0-15,0 0-1 0,0 0 0 0,0 0-1 16,0 0 4-16,0 0 1 0,0 0 2 0,0 0 6 16,0 0-7-16,0 0 0 0,0 0 2 0,0 0-5 15,0 0 2-15,0 0-3 0,0 0-3 0,0 0 5 16,0 0-3-16,0 0-3 0,0 0 3 0,0 0-6 15,0 0 4-15,0 0-3 0,0 0 0 0,0 0-1 16,0 0 1-16,0 0-1 0,0 0-1 0,0 0 2 16,0 0 1-16,0 0-2 0,0 0 3 0,20 19-2 15,-20-19-1-15,0 0 4 0,0 0 4 0,0 0-6 16,73-15 2-16,-73 15-1 0,74-26 1 16,-28 11-3-16,5-2 6 0,3-5-3 0,8-1-2 0,0 0 0 15,12-4 5-15,9-4-3 0,8-4-1 0,10 1-1 16,11-7 2-16,8 1-2 0,6 2-1 0,4-5 2 0,11 4-6 15,6-5 0-15,-11 6 3 0,2-2-2 16,-9 2 1-16,-7 1 1 0,-9 2 0 0,-7 3 3 0,-5 5 3 16,-12-3 3-16,-9 6 13 0,-1 2-1 0,-13 1 4 15,-8 1 8-15,-6 6-1 0,-21 3 7 0,-4 1-4 16,-5-3 9-16,-22 13 5 0,29-11 15 0,-29 11 1 16,0 0 2-16,0 0-10 0,0 0-1 0,25-14-14 15,-25 14-8-15,0 0 5 0,0 0-22 0,0 0-19 16,0 0-36-16,0 0-30 0,0 0-41 0,0 0-55 15,0 0-82-15,0 0-79 0,0 0-267 0,0 0-640 16,0 0 283-16</inkml:trace>
  <inkml:trace contextRef="#ctx0" brushRef="#br0" timeOffset="306214.9557">21790 4467 90 0,'0'0'149'0,"0"0"-7"16,0 0-3-16,0 0-12 0,0 0 2 0,0 0-4 16,0 0-7-16,0 0-6 0,0 0-12 0,0 0 8 0,0 0-6 15,0 0-13-15,0 0-3 0,0 0-10 16,0 0-6-16,0 0-2 0,0 0-2 0,66-38-5 16,-66 38-2-16,45-18-3 0,-20 8-3 0,-2 0 1 0,-23 10-1 15,51-16 4-15,-51 16 2 0,36-12-8 0,-36 12 8 16,26-11 3-16,-26 11 0 0,0 0 4 0,0 0-3 15,31-5-12-15,-31 5-8 0,0 0 3 16,0 0-10-16,0 0-1 0,0 0-2 0,0 0-1 0,0 0-1 16,0 0-2-16,0 0-4 0,0 0 6 0,0 0-6 15,21 35 3-15,-21-35 0 0,0 0 9 16,10 43 0-16,-5-18 1 0,-5-25 2 0,12 40-3 0,-2-14-1 16,-4 0 0-16,5 4-1 0,3 11 5 0,-5-14-7 15,5 15-5-15,-4-1 2 0,5 6 0 0,-1-3-6 16,-3 0 5-16,1 0-7 0,2-3 1 0,-5 0-6 15,-3-11 0-15,8 12-1 0,-5-13 1 0,-5 1 0 16,4-2-4-16,0 2 3 0,1-3-8 0,-9-27 11 16,10 50-6-16,-10-50 0 0,0 35 4 0,0-35-2 15,0 0 1-15,-6 43 5 0,6-43-1 0,-13 28-3 16,13-28 4-16,-31 30-7 0,4-13 1 0,-12 3 0 0,-8 1-5 16,3 1 2-16,-3-2-5 0,-7 1-2 15,-8-3 7-15,-2 3-4 0,0 3-5 0,-4-2 4 16,-7 1-4-16,-1 2-1 0,1 0-3 0,-3-3 1 0,1 6 3 15,3-7-3-15,6 3 2 0,-3-5 3 16,16 1-7-16,3-4 3 0,25-9-13 16,0 3-9-16,27-10-16 0,-33 7-14 0,33-7-19 0,0 0-30 15,-37 8-43-15,37-8-48 0,0 0-68 0,0 0-37 0,0 0-200 16,-29-30-537-16,29 30 238 0</inkml:trace>
  <inkml:trace contextRef="#ctx0" brushRef="#br0" timeOffset="310116.0548">15055 1661 132 0,'0'0'208'0,"0"0"-21"0,0 0-14 15,0 0-23-15,0 0-14 0,0 0-5 16,0 0 1-16,0 0-2 0,0 0 4 0,0 0-9 0,0 0-3 16,0 0 6-16,14 92-7 0,-10-65-2 0,-4-27-11 15,11 46-3-15,-11-46-8 0,12 27 0 0,-12-27 1 16,23 21-1-16,-23-21-4 0,27 7-3 0,-27-7-5 16,60-12-6-16,-13-6-9 0,1-10-9 15,6-6 0-15,-3-6-8 0,1-5 3 0,6-4 7 16,-7-6 5-16,3 1 11 0,4-4 8 0,-4 9-17 0,-2-3-6 15,-5-2 13-15,-4 7 8 0,1 2-15 0,-9 10 4 16,-14 12-14-16,-3 2-1 0,-5 9-8 0,-13 12 0 16,0 0-12-16,16-25 2 0,-16 25-15 0,0 0-6 15,0 0-22-15,0 0-29 0,0 0-28 16,0 0-3-16,0 0-48 0,0 0-54 0,0 0-55 16,0 0-54-16,-60 81-50 0,44-62-214 0,3 5-581 0,-1 0 257 15</inkml:trace>
  <inkml:trace contextRef="#ctx0" brushRef="#br0" timeOffset="312968.5126">28100 3653 23 0,'0'0'147'0,"0"0"-14"15,0 0-6-15,0 0-12 0,0 0 9 0,0 0 2 16,0 0-4-16,0 0 5 0,0 0 0 0,0 0-4 15,0 0-6-15,0 0-3 0,0 0-10 0,0 0-9 16,0 0-12-16,0 0-1 0,0 0-12 0,0 0-7 16,0 0-5-16,0 0-10 0,0 0-6 0,0 0-36 15,0 0-34-15,0 0-46 0,0 0-47 0,0 0-34 16,0 0-145-16,0 0-325 0,0 0 144 0</inkml:trace>
  <inkml:trace contextRef="#ctx0" brushRef="#br0" timeOffset="314387.1986">26815 10436 11 0,'0'0'169'0,"-46"-18"9"16,46 18 1-16,0 0-1 0,-27-10 3 0,27 10-10 15,0 0-4-15,0 0-11 0,0 0-10 0,0 0-7 0,-31-9-7 16,31 9-11-16,0 0-2 0,0 0-12 0,0 0-6 15,0 0-11-15,0 0-5 0,0 0-12 16,0 0-5-16,0 0-10 0,0 0-1 0,0 0-7 0,81-21-7 16,-31 10-2-16,-1-2 8 0,9-3 7 15,10 1 0-15,3-3 11 0,-3-4 3 0,17 4 7 0,5 0-1 16,14 3 5-16,7-3-4 0,1 2-1 0,2 1 3 16,8 4-18-16,-7-1-9 0,7 5-7 0,2 1-3 15,-2-4 2-15,-4-1-8 0,-10 5-4 0,3-2-6 16,-11-3 1-16,-5 0-3 0,-15 2-2 0,-1 0 2 15,-11 3 0-15,-8-1-10 0,-12 0-3 0,-20 7 2 16,-1-7 1-16,-27 7-7 0,0 0 7 0,31-6-3 16,-31 6-6-16,0 0-1 0,0 0 1 0,0 0 5 0,0 0 6 15,0 0-16-15,0 0 3 0,0 0-1 16,0 0-24-16,0 0 5 0,0 0-14 0,-126 26-17 16,99-15-17-16,-4-2-19 0,5 2-26 0,-24 3-35 0,21-7-42 15,-19 8-39-15,3-6-30 0,2-1-242 0,-5 2-538 16,0-4 239-16</inkml:trace>
  <inkml:trace contextRef="#ctx0" brushRef="#br0" timeOffset="314755.0503">27030 10259 104 0,'-58'5'217'0,"58"-5"8"15,-31 2-3-15,31-2-2 0,0 0 4 0,0 0-10 16,0 0-15-16,0 0-15 0,0 0-13 0,0 0-1 16,0 0-6-16,124 3-4 0,-56-10 12 0,4-2 3 0,17-1-6 15,6-1 15-15,9-3 0 0,7 2 0 0,3-4-4 16,-2 2-11-16,8 2-10 0,6-1-19 16,2 4-9-16,4-4-5 0,0 2-26 0,3 3-4 0,3 3-11 15,-1-5-6-15,-3 5-7 0,-2 1-10 0,-4 1-13 16,-8-1 4-16,-10-3-3 0,-11 0 6 0,-8 3 3 15,-12 3-5-15,-17-4-8 0,-4 0 9 0,-27 0-8 16,-7 4-9-16,-24 1 1 0,36-5-7 0,-36 5 1 16,0 0-2-16,0 0-8 0,0 0 1 0,0 0-3 15,0 0-5-15,0 0-4 0,0 0-18 0,0 0-19 16,0 0-29-16,0 0-30 0,-147 12-22 0,97-5-36 16,-10 0-31-16,0-1-34 0,-2-2-54 0,-4 4-52 0,-2-5-45 15,-4 2-301-15,-5-2-713 0,-2 1 315 16</inkml:trace>
  <inkml:trace contextRef="#ctx0" brushRef="#br0" timeOffset="315028.295">27263 10318 19 0,'-45'7'245'0,"22"-5"-17"16,23-2-7-16,0 0-7 0,-39 3 2 0,39-3-6 15,0 0-2-15,0 0-15 0,0 0 5 0,0 0-10 16,0 0-8-16,157-6-3 0,-77 0-2 0,11-2 3 15,2-3 0-15,11-2-4 0,9 1-12 0,3-4 7 16,2 0-12-16,8 1-18 0,2 1-10 0,7-2-11 16,-5 2-16-16,6 0-8 0,-1-1-8 15,-5 6-11-15,0 1-4 16,-4-3-2-16,-8 1-19 0,-8-1-2 0,-9 2 8 0,-16-2-19 0,-9 4-3 0,-14-4-4 0,-12 3-13 16,-23 3-22-16,-27 5-29 0,31-11-22 0,-31 11-44 15,0 0-31-15,0 0-27 0,0 0-39 0,0 0-45 16,0 0-36-16,0 0-35 0,-95-24-243 15,45 22-601-15,17 0 266 0</inkml:trace>
  <inkml:trace contextRef="#ctx0" brushRef="#br0" timeOffset="316763.5476">30161 8179 146 0,'0'0'210'0,"0"0"-12"0,0 0-5 15,0 0-6-15,0 0-8 0,0 0-9 0,0 0-6 16,0 0-4-16,-16-38-8 0,16 38-8 0,0 0-17 0,0 0-12 16,0 0-14-16,0 0-9 0,0 0 0 0,0 0 17 15,0 0-5-15,0 0 4 0,0 0-4 16,-19 71-1-16,19-71 1 0,-2 50-1 0,-2-25-9 16,4-25 6-16,-4 48-10 0,4-48 5 0,4 41-10 15,-4-41-6-15,0 0 7 0,14 31 0 0,-14-31-9 16,23 12 0-16,-23-12-9 0,54-6-3 0,-11-8 3 0,3-7-23 15,-5-1 8-15,3-2-11 0,3-6-1 0,-3-4-6 16,3 0-5-16,-1 2-6 0,-5 2 9 0,-8 1-1 16,-10 11-1-16,-3 1 3 0,-20 17-7 0,23-23-2 15,-23 23-2-15,19-15-3 0,-19 15 4 0,0 0-3 16,0 0-5-16,0 0-7 0,0 0-40 0,0 0-34 16,0 0-27-16,0 0-28 0,0 0-29 15,0 0-36-15,0 0-34 0,0 0-38 0,0 0-21 0,0 0-37 16,-75 49-201-16,51-31-557 0,1 2 248 0</inkml:trace>
  <inkml:trace contextRef="#ctx0" brushRef="#br0" timeOffset="317144.3893">30062 8341 92 0,'0'0'181'16,"0"0"0"-16,0 0 1 0,0 0-1 0,0 0-8 0,10-50-8 16,-10 50-14-16,0 0-15 0,0 0-8 0,0 0 19 15,0 0-1-15,0 0 5 0,0 0 6 0,0 0-14 16,0 0-8-16,0 0-8 0,0 0 2 0,23 94-13 16,-23-94-3-16,6 31-6 0,-6-31-13 15,15 28 6-15,-15-28-9 0,18 21-9 16,-18-21-5-16,36 8-3 0,-36-8-4 0,58-4-5 0,-11-9-6 0,1-3 6 15,-3-9-18-15,7-5-5 0,-3-2 12 0,-5 0 2 16,-1 1 6-16,3 0 3 0,-9 2-5 0,2-1 13 16,-14 12-9-16,-2 1 3 0,-3 2-18 0,-20 15-4 15,27-19-2-15,-27 19-4 0,0 0-3 0,19-18-1 16,-19 18-7-16,0 0-1 0,0 0-6 0,0 0-14 0,0 0-15 16,0 0-24-16,0 0-36 0,0 0-29 15,0 0-35-15,0 0-48 0,0 0-54 0,-62 60-52 16,62-60-40-16,-37 38-237 0,18-15-609 0,-2 0 270 15</inkml:trace>
  <inkml:trace contextRef="#ctx0" brushRef="#br0" timeOffset="321146.8638">28791 3489 87 0,'0'0'160'0,"0"0"-22"0,0 0-14 0,0 0-17 15,0 0-6-15,0 0-32 0,0 0-29 0,0 0-47 16,0 0-50-16,0 0-70 0,0 0-139 0,0 0 62 15</inkml:trace>
  <inkml:trace contextRef="#ctx0" brushRef="#br0" timeOffset="321368.2169">28787 3522 81 0,'0'0'245'0,"0"0"-2"16,0 0-25-16,0 0-19 0,0 0-22 0,0 0-21 16,0 0-17-16,0 0-12 0,0 0-15 0,0 0-24 15,0 0-32-15,0 0-26 0,0 0-26 0,0 0-18 16,0 0-24-16,0 0-24 0,0 0-16 0,0 0-37 16,0 0-147-16,0 0-283 0,0 0 126 0</inkml:trace>
  <inkml:trace contextRef="#ctx0" brushRef="#br0" timeOffset="321938.5284">28706 9279 202 0,'0'0'416'16,"0"0"-47"-16,0 0-41 0,0 0-25 0,0 0-32 15,0 0-26-15,0 0-29 0,0 0-21 0,0 0-27 0,0 0-53 16,0 0-68-16,0 0-73 0,0 0-83 16,0 0-80-16,0 0-237 0,0 0-460 0,0 0 203 15</inkml:trace>
  <inkml:trace contextRef="#ctx0" brushRef="#br0" timeOffset="322122.3253">28710 9352 157 0,'0'0'465'0,"0"0"-50"0,0 0-42 0,0 0-38 15,0 0-36-15,0 0-14 0,0 0-23 0,0 0-29 0,0 0-26 16,0 0-54-16,0 0-57 0,0 0-57 0,0 0-70 16,0 0-67-16,0 0-74 0,0 0-49 0,0 0-246 15,0 0-505-15,0 0 224 0</inkml:trace>
  <inkml:trace contextRef="#ctx0" brushRef="#br0" timeOffset="322263.4109">28650 9378 115 0,'0'0'150'0,"0"0"-10"0,0 0-19 0,0 0-26 0,0 0-32 15,0 0-35-15,0 0-37 0,0 0-43 16,0 0-57-16,0 0-118 0,0 0 53 0</inkml:trace>
  <inkml:trace contextRef="#ctx0" brushRef="#br0" timeOffset="322615.9426">28597 9348 50 0,'0'0'36'0,"0"0"-6"16,0 0-20-16,0 0-18 0,0 0-12 0,0 0-22 15,0 0 11-15</inkml:trace>
  <inkml:trace contextRef="#ctx0" brushRef="#br0" timeOffset="333801.8416">31842 5538 96 0,'0'0'82'0,"0"0"6"16,0 0-3-16,0 0-1 0,0 0-3 0,0 0 14 15,0 0-3-15,0 0-1 0,0 0-4 0,0 0 4 16,0 0-2-16,0 0 7 0,0 0-8 0,0 0 1 16,0 0-9-16,0 0-1 0,0 0-4 0,0 0-2 15,0 0-5-15,0 0-5 0,0 0-2 0,0 0 0 16,0 0-6-16,0 0-4 0,0 0-4 0,0 0 0 15,0 0-4-15,0 0-3 0,0 0-1 0,0 0 3 0,0 0-8 16,0 0 5-16,0 0-4 0,0 0-2 0,0 0 3 16,0 0-2-16,0 0 2 0,0 0-4 15,0 0-2-15,0 0 1 0,0 0 3 0,0 0-3 16,0 0 0-16,0 0-3 0,0 0-5 0,0 0 2 16,0 0-2-16,0 0-3 0,0 0-2 0,0 0 0 15,0 0-1-15,0 0-4 0,0 0 1 0,0 0-2 0,0 0-10 16,0 0-9-16,0 0-17 0,0 0-19 15,0 0-24-15,0 0-32 0,0 0-52 0,0 0-40 16,0 0-197-16,0 0-420 0,0 0 186 0</inkml:trace>
  <inkml:trace contextRef="#ctx0" brushRef="#br0" timeOffset="338429.517">27716 6995 154 0,'-2'-67'248'0,"2"67"10"0,8-38 1 0,-8 38-13 15,8-33-4-15,-8 33-24 0,15-27-10 0,-15 27-20 0,0 0-18 16,12-22-10-16,-12 22-11 0,0 0-9 0,0 0 9 15,46 0-7-15,-46 0 0 0,58 43-12 0,-21-11 2 16,2 5 0-16,-2 0-4 0,-2 7-2 0,1 2-3 16,5 4-5-16,2 7 8 0,3-3-8 0,3 3 0 15,1-3 7-15,0 2-11 0,3 0-8 0,1 0-12 0,0-7-6 16,-4 8-9-16,-1 1 0 0,5-3-11 16,0-3-7-16,-9 3-4 0,1-6-10 0,-7 1-9 15,2-3-12-15,-6-3-14 0,-2 1-16 0,-4-2-25 16,-4-3-26-16,0-7-18 0,-11-8-31 0,5-3-34 0,-19-22-22 15,15 28-18-15,-15-28-24 0,10 23-25 0,-10-23-21 16,0 0-25-16,0 0-29 0,0 0-253 0,0 0-600 16,0 0 266-16</inkml:trace>
  <inkml:trace contextRef="#ctx0" brushRef="#br0" timeOffset="338695.5454">29035 6990 24 0,'0'0'285'0,"0"0"-25"0,0 0-8 0,0 0-3 16,0 0 2-16,-97 48-9 0,68 3-14 0,-9 11-15 15,3 11-6-15,-10 5-11 0,-1 14-16 0,-1 8-10 16,-7 12 1-16,-2 11-9 0,-2 7-11 0,-2 0-2 16,-2 6-21-16,0-2-12 0,5 3-11 0,1-4-7 15,-2-3-13-15,8-9-14 0,7-3-9 0,-3-6-15 16,9-13-7-16,2-15-12 0,12-9-8 0,3-5-9 0,5-17-21 15,3-3-16-15,6-8-18 0,1-16-34 16,5-26-37-16,-4 39-43 0,4-39-53 0,0 0-45 16,0 0-63-16,0 0-179 0,0 0-539 0,0 0 239 0</inkml:trace>
  <inkml:trace contextRef="#ctx0" brushRef="#br0" timeOffset="342878.9658">28171 5811 42 0,'0'0'177'16,"0"0"-5"-16,-9-45 3 0,9 45-1 0,0 0 8 15,0 0-5-15,-4-40-1 0,4 40-10 16,0 0 3-16,0 0-2 0,0 0-10 0,0 0-13 0,0 0-18 16,0 0-11-16,0 0-13 0,0 0-3 0,0 0 18 15,0 0-2-15,0 0-6 0,0 0 0 0,73 96-5 16,-61-70-14-16,7 12 1 0,-7-11-16 16,11 10 4-16,-9-13-8 0,3 0-3 0,10 8-11 0,-9-10 3 15,5-4-13-15,-2 0 5 0,-1 0-9 0,1-4 10 16,-21-14-4-16,54 16-1 0,-25-14 3 0,-29-2-11 15,74-10 3-15,-41 2-5 0,11-9-4 0,-3-4 5 16,-2-8-9-16,-8-2 3 0,-4-4-4 0,-2 0-3 16,-9 11-7-16,-5 2-4 0,-11 22-13 0,16-33 0 15,-16 33-17-15,13-30-15 0,-13 30-8 0,0 0-22 16,6-26-18-16,-6 26-25 0,0 0-30 0,0 0-36 16,0 0-34-16,0 0-24 0,0 0-17 0,0 0-13 15,0 0-211-15,0 0-505 0,0 0 225 0</inkml:trace>
  <inkml:trace contextRef="#ctx0" brushRef="#br0" timeOffset="343306.133">28243 6260 30 0,'0'0'161'0,"0"0"-1"15,0 0 0-15,0 0 1 0,0 0-2 0,0 0-8 16,0 0-3-16,0 0 5 0,0 0 2 0,0 0 2 15,0 0 8-15,0 0 7 0,0 0-4 0,0 0-2 16,68 63-5-16,-55-42-2 0,1 3-9 31,-6 1-10-31,7-2 7 0,-15-23-9 0,21 54-12 0,-11-31-10 0,2-2 0 0,-12-21-12 0,15 29-11 0,-15-29-5 16,27 24-10-16,-27-24-7 0,35 13-6 0,-35-13-1 16,60-5-12-16,-60 5 6 0,74-29-9 0,-37 3-14 15,3-1-1-15,-7-7 0 0,-17 12-14 0,11-10-14 16,-12 10-21-16,-7 1-21 0,-8 21-32 0,8-31-31 15,-8 31-50-15,0 0-51 0,0 0-56 0,0 0-66 16,-8-42-216-16,8 42-583 0,0 0 259 16</inkml:trace>
  <inkml:trace contextRef="#ctx0" brushRef="#br0" timeOffset="345524.9028">31081 5942 134 0,'0'0'207'0,"0"0"-2"15,11-49-5-15,-11 49-8 0,0 0-1 0,0 0-20 0,0 0-4 16,0 0-9-16,8-30-7 0,-8 30-4 0,0 0-4 15,0 0-6-15,0 0-1 0,0 0-6 16,0 0-1-16,0 0-4 0,0 0-4 0,0 0-4 16,0 0-1-16,0 0-1 0,0 0-1 0,0 0-10 0,0 0-8 15,0 0 2-15,0 0-19 0,0 0 0 0,10-26-12 16,-10 26-5-16,0 0 2 0,0 0-16 0,0 0 6 16,0 0-14-16,0 0-10 0,0 0 5 0,0 0-5 15,0 0 5-15,0 0-5 0,0 0-5 0,0 0-6 16,0 0-9-16,0 0 6 0,0 0-3 0,0 0-3 15,0 0-3-15,0 0-1 0,0 0-2 0,0 0 3 16,0 0-7-16,0 0 4 0,0 0-7 0,0 0-5 16,0 0 5-16,0 0 3 0,0 0 0 0,0 0-10 15,0 0 6-15,0 0 4 0,0 0-1 0,0 0-4 16,0 0 4-16,0 0 8 0,0 0 0 0,0 0-7 16,0 0-4-16,0 0 0 0,0 0-3 0,0 0-2 15,0 0 3-15,0 0 3 0,0 0-3 0,0 0-2 16,0 0 8-16,0 0-1 0,0 0 0 0,0 0-1 15,0 0-2-15,0 0 10 0,0 0-8 0,0 0-10 16,0 0 14-16,0 0 0 0,0 0-2 0,0 0-4 16,0 0 5-16,0 0-2 0,0 0 1 0,0 0-3 15,0 0 0-15,0 0-3 0,0 0-10 0,0 0-4 16,0 0-7-16,0 0-9 0,0 0-15 0,0 0-11 16,0 0-16-16,0 0-5 0,0 0-24 0,0 0-25 15,0 0-20-15,0 0-10 0,0 0-15 0,0 0-21 16,0 0-12-16,0 0-3 0,0 0-4 0,0 0-174 15,0 0-422-15,0 0 187 0</inkml:trace>
  <inkml:trace contextRef="#ctx0" brushRef="#br0" timeOffset="346159.8954">31110 5837 102 0,'0'0'166'0,"0"0"-1"16,0 0-4-16,0 0-2 0,0 0-6 0,0 0-8 15,0 0-5-15,0 0-2 0,0 0-6 0,0 0-2 16,0 0-5-16,0 0-10 0,0 0-1 0,0 0-6 16,0 0-8-16,0 0-10 0,0 0 0 15,0 0-8-15,0 0-6 0,0 0 0 0,0 0-4 0,0 0-8 16,0 0-5-16,0 0-3 0,0 0-1 0,62 19 1 15,-62-19 7-15,58-8-3 0,-29 3 1 16,-29 5 7-16,56-12-15 0,-29 7 0 0,-27 5-7 0,41-15-3 16,-41 15-3-16,31-8-2 0,-31 8 1 0,0 0 5 15,0 0 7-15,29-13 7 0,-29 13-10 0,0 0-3 16,0 0-3-16,0 0 0 0,0 0-7 0,0 0-14 16,0 0 6-16,0 0 1 0,0 0-9 0,0 0-1 15,-99-8-6-15,99 8 0 0,-54 13 2 0,54-13 1 16,-50 18-6-16,28-9 1 0,-3 4-2 0,25-13-4 15,-35 25-3-15,18-14 2 0,17-11 4 0,-33 26-3 16,33-26 3-16,-23 22-4 0,23-22 2 0,-16 26 1 16,16-26-14-16,-6 25 7 0,6-25 7 0,0 0-6 15,0 39 6-15,0-39-5 0,0 0 3 0,0 0-1 16,22 39-3-16,-22-39 15 0,0 0-12 16,25 20 0-16,-25-20 3 0,0 0 1 0,37 9-3 0,-37-9 1 15,0 0-2-15,44-5 2 0,-44 5-5 0,43-14 0 16,-43 14 2-16,42-16 4 0,-42 16 6 0,33-11-15 15,-33 11-3-15,31-6 0 0,-31 6-2 0,0 0-3 0,47 6 0 16,-47-6 1-16,27 19-3 0,-27-19-7 0,21 27 17 16,-21-27-8-16,4 32 14 0,-4-32-14 15,-4 48 18-15,4-48-10 0,-21 50 7 0,9-25 9 16,-7-1 13-16,0-5-3 0,-1 2 2 0,-5-2 4 0,0 0 1 16,-10 7-9-16,12-11-2 0,1-2-1 15,22-13-4-15,-38 12-14 0,38-12-12 0,-29 5-15 0,29-5-33 16,0 0-25-16,0 0-45 0,-51-18-48 15,38-3-57-15,13 21-42 0,-12-48-271 0,10 22-593 16,2 26 263-16</inkml:trace>
  <inkml:trace contextRef="#ctx0" brushRef="#br0" timeOffset="346543.4155">31284 5626 189 0,'0'0'233'0,"0"0"-16"15,0 0-17-15,-15-42-14 0,15 42-15 0,0 0-12 16,0 0-14-16,0 0-12 0,0 0-10 0,-18-17-15 15,18 17-9-15,0 0-13 0,0 0-7 0,0 0-6 16,0 0-6-16,0 0-8 0,0 0-6 0,0 0 0 0,-21-17-3 16,21 17 5-16,0 0 3 0,0 0 12 15,0 0-8-15,0 0 1 0,0 0-9 0,0 0-2 16,0 0-4-16,0 0-3 0,0 0-9 0,0 0 9 16,0 0-15-16,0 0-3 0,0 0-5 0,0 0-1 0,0 0-15 15,0 0-10-15,0 0-19 0,0 0-12 16,0 0-32-16,-8-30-16 0,8 30-12 0,0 0-16 15,0 0-13-15,0 0-22 0,0 0-8 0,0 0-33 16,0 0-171-16,0 0-389 0,0 0 172 0</inkml:trace>
  <inkml:trace contextRef="#ctx0" brushRef="#br0" timeOffset="348787.1506">31251 5788 62 0,'0'0'131'0,"0"0"-1"16,0 0-2-16,0 0-2 0,0 0-2 0,0 0-3 16,-2-53-4-16,2 53 5 0,0 0 1 0,0 0-3 0,0 0 6 15,-23-27-13-15,23 27-13 0,0 0 6 0,-27-16-3 16,27 16-4-16,-31-4-3 0,31 4-4 15,-50 3 0-15,50-3-8 0,-60 19-2 0,17 4-2 16,2 4 2-16,-1 6 4 0,3 2 1 0,4 12-7 16,2-1 8-16,4 3 0 0,0 16-5 15,8 1 0-15,3-1-13 0,7-2-3 0,9-4-7 0,0 2-7 16,11 0 12-16,9-7-15 0,5-4-10 0,8-11-4 16,8-7 0-16,9-5-4 0,10-9-4 0,-1-4-3 0,1-8 1 15,4-4-1-15,-2-8 0 0,0-12-3 16,0-4 9-16,-2-9 18 0,-4-2 12 0,-5-7 41 15,1-3 23-15,-2-4 12 0,-5 1-2 0,-10-10 0 16,-4 0-9-16,-6-4-7 0,-5-2-13 0,-9-1-15 0,-3 3-7 16,-8-3-11-16,-2 1 1 0,-11 5-15 0,3 2 21 15,-3 7-11-15,-3 10-10 0,3 14-8 0,-18-5-6 16,10 12-14-16,-1 3-9 0,-5 6-16 0,29 8-8 16,-62-6-18-16,12 9-10 0,5 3-12 0,11 2-24 15,3 3-29-15,-8 9-30 0,12-6-21 0,3 4-25 16,1-1-19-16,0 2-31 0,23-19-26 0,-31 38-34 15,23-25-34-15,8-13-26 0,-15 28-225 0,15-28-612 16,0 0 271-16</inkml:trace>
  <inkml:trace contextRef="#ctx0" brushRef="#br0" timeOffset="351689.0606">29487 10189 284 0,'0'0'527'0,"0"0"-46"0,0 0-39 16,0 0-21-16,0 0-2 0,0 0 0 0,-22 44-3 0,22-44-16 15,0 0-22-15,0 0-35 0,0 0-17 0,0 0-47 16,0 0-34-16,0 0-17 0,0 0-25 0,0 0-27 16,0 0-10-16,0 0-17 0,0 0-14 0,0 0-11 15,0 0-21-15,0 0-4 0,0 0-18 0,0 0-13 16,0 0-9-16,37 23-13 0,-37-23-4 0,0 0-9 16,0 0-2-16,0 0-12 0,0 0-3 0,25 11-3 15,-25-11-16-15,0 0-6 0,0 0-11 0,0 0-8 16,0 0-20-16,0 0-16 0,0 0-20 15,0 0-23-15,0 0-25 0,0 0-32 0,0 0-30 0,0 0-26 16,10 24-30-16,-10-24-35 0,0 0-50 0,0 0-53 16,0 0-53-16,0 0-293 0,0 0-794 0,0 0 352 15</inkml:trace>
  <inkml:trace contextRef="#ctx0" brushRef="#br0" timeOffset="354898.4403">28669 3742 112 0,'0'0'146'0,"0"0"-13"0,0 0-6 0,0 0-29 0,0 0-32 16,0 0-41-16,0 0-52 0,0 0-87 0,0 0-123 15,0 0 55-15</inkml:trace>
  <inkml:trace contextRef="#ctx0" brushRef="#br0" timeOffset="364332.8792">17486 2440 112 0,'0'0'138'0,"0"0"-6"15,0 0-5-15,0 0 3 0,0 0-9 0,0 0 1 16,0 0-8-16,0 0-1 0,0 0-6 15,0 0 2-15,0 0-2 0,0 0-2 0,0 0-4 16,0 0-4-16,0 0 3 0,0 0-5 0,0 0 2 16,0 0-10-16,0 0-2 0,0 0-7 0,0 0-4 15,0 0-5-15,0 0 0 0,0 0-12 0,0 0-1 16,0 0-6-16,0 0-6 0,0 0-1 0,0 0-3 16,0 0-4-16,0 0-3 0,0 0-2 0,0 0-2 15,0 0-1-15,0 0 2 0,0 0-4 0,0 0 2 0,0 0-23 16,0 0 4-16,0 0 8 0,0 0-4 0,0 0-2 15,0 0 4-15,0 0-5 0,0 0 4 0,0 0-3 16,0 0 2-16,0 0-3 0,0 0 1 0,0 0 0 16,0 0-2-16,80 29 2 0,-80-29 0 0,0 0-1 15,42 3-4-15,-42-3 4 0,31 5 0 0,-31-5 1 16,0 0 7-16,51 4-5 0,-51-4 2 0,0 0-3 16,48-3 12-16,-48 3-13 0,0 0 5 0,50 1-3 15,-50-1-2-15,0 0-3 0,45 3 1 16,-45-3-4-16,29 0 6 0,-29 0-5 0,0 0-5 0,43 6 6 15,-43-6-2-15,0 0 0 0,48 5 0 0,-48-5 1 16,31 1-3-16,-31-1 3 0,0 0-4 0,45 3 1 16,-45-3 2-16,52-2 0 0,-52 2-1 0,44-1-2 15,-44 1 1-15,49 0-2 0,-49 0 1 16,39 0 2-16,-39 0 1 0,46-2-4 0,-46 2 3 0,47-2-1 16,-47 2-3-16,38-3 3 0,-38 3-3 0,45-3 0 15,-45 3 4-15,44 0-2 0,-44 0 1 0,43-3-1 16,-43 3-4-16,45-2 4 0,-45 2 8 0,46-3-8 15,-46 3 1-15,37 1-1 0,-37-1-4 0,35-5 5 16,-35 5-4-16,0 0 1 0,54-1-1 0,-54 1 8 16,33-3-5-16,-33 3-4 0,0 0 5 0,56-1-2 15,-56 1 2-15,37 0 6 0,-37 0 14 16,54-5-5-16,-54 5 0 0,47-1 0 0,-47 1-5 0,44-1-4 16,-15-4 8-16,-29 5-5 0,58-3-1 15,-29 2 1-15,-29 1-2 0,45 3 2 0,-45-3-5 0,48-6 1 16,-48 6-4-16,51-3 2 0,-51 3 2 15,37-1-2-15,-37 1-1 0,38-4 1 0,-38 4-4 0,0 0 2 16,51-1-4-16,-51 1-1 0,0 0 8 16,46 0-4-16,-46 0 1 0,35-1-1 0,-35 1-6 0,0 0 1 15,56 1 9-15,-56-1 7 0,37-1-13 0,-37 1 2 16,37 0-3-16,-37 0 0 0,0 0 0 0,54 4 6 16,-54-4-3-16,35 2 0 0,-35-2 0 0,37 0-1 15,-37 0 0-15,0 0-3 0,44 4 0 0,-44-4 3 16,0 0-4-16,47 3 3 0,-47-3 2 0,0 0-1 15,33 3 1-15,-33-3 0 0,0 0-11 16,0 0 6-16,44 2 5 0,-44-2 0 0,0 0-5 0,0 0-2 16,45 2 7-16,-45-2-2 0,31 4 2 0,-31-4-4 15,0 0 2-15,42 4-3 0,-42-4 7 0,0 0-1 16,49 2 0-16,-49-2-1 0,33 3 0 0,-33-3 0 16,0 0-6-16,52-3 1 0,-52 3 1 0,0 0 4 15,45 3-3-15,-45-3-2 0,0 0 0 0,40 3 1 16,-40-3 0-16,0 0 4 0,35 0-3 0,-35 0 3 15,0 0 0-15,0 0 6 0,39 0-9 0,-39 0 3 16,0 0-1-16,0 0 2 0,43-1-7 0,-43 1 0 16,0 0 4-16,0 0 2 0,40 2-6 0,-40-2 8 15,0 0-2-15,0 0 8 0,45 2-6 0,-45-2 1 16,0 0-4-16,0 0 6 0,0 0 6 0,0 0-4 16,35 0 4-16,-35 0 2 0,0 0-3 15,0 0-4-15,0 0 14 0,0 0-15 0,0 0 0 0,0 0-1 16,0 0 3-16,40 4-2 0,-40-4-7 0,0 0 7 15,0 0-8-15,0 0 6 0,0 0 13 0,37 1-13 16,-37-1 6-16,0 0 7 0,0 0-4 0,37 3 2 0,-37-3 2 16,0 0-13-16,37 2 14 0,-37-2-4 15,0 0-2-15,52 2 0 0,-52-2 4 0,0 0-3 16,37 1 3-16,-37-1-7 0,0 0 1 0,0 0-3 16,0 0 5-16,37 2 1 0,-37-2 3 0,0 0 1 15,0 0-3-15,0 0 1 0,0 0 12 0,0 0-8 16,0 0 7-16,0 0-6 0,0 0-5 0,0 0-4 15,0 0 2-15,0 0-1 0,0 0 1 0,0 0-4 16,0 0-11-16,0 0-16 0,0 0-25 0,0 0-20 16,0 0-29-16,0 0-33 0,0 0-41 0,0 0-58 0,0 0-53 15,0 0-57-15,0 0-217 0,0 0-595 16,0 0 263-16</inkml:trace>
  <inkml:trace contextRef="#ctx0" brushRef="#br0" timeOffset="364781.1442">20347 2298 20 0,'0'0'252'16,"0"0"-6"-16,0 0-12 0,0 0-4 0,-25-29-6 0,25 29-13 16,0 0-8-16,0 0-8 0,0 0-4 0,0 0-4 15,0 0-8-15,0 0-12 0,0 0-5 0,0 0-9 16,0 0-10-16,0 0-10 0,-19-19-14 0,19 19-11 15,0 0-3-15,0 0-18 0,0 0 3 0,0 0-4 16,0 0-13-16,0 0-5 0,0 0-4 0,0 0-10 16,0 0-10-16,0 0 8 0,0 0-11 0,97 34 4 15,-70-24-5-15,2 0-9 0,-29-10 6 16,58 17-16-16,-14-3 0 0,-16-4 14 0,-1 3-10 0,2-2-10 16,0 1 4-16,0-1-3 0,-2 2 1 15,-2 1-5-15,-25-14 1 0,41 31-3 0,-20-16-2 16,-21-15-6-16,21 25 9 0,-21-25 0 0,8 31 7 15,-8-31 16-15,-8 42 14 0,8-42 5 0,-34 50 14 0,-5-16 5 16,-2 1 13-16,-7-4 1 0,3-5 4 0,-5-1 9 16,3-1 7-16,-1-1-5 0,1-2-5 0,5-1-6 15,15-7-11-15,-10 10-3 0,16-12-9 0,21-11-7 16,-24 13-7-16,24-13-9 0,0 0-15 0,-27 11-16 16,27-11-11-16,0 0-18 0,0 0-15 0,0 0-16 15,0 0-19-15,0 0-20 0,0 0-68 0,0 0-42 16,0 0-43-16,0 0-40 0,0 0-60 0,0 0-50 15,0 0-301-15,0 0-747 0,0 0 331 0</inkml:trace>
  <inkml:trace contextRef="#ctx0" brushRef="#br0" timeOffset="369904.2145">27205 10211 135 0,'0'0'205'15,"0"0"-8"-15,0 0 1 0,0 0-5 0,0 0-7 0,0 0-17 16,0 0-13-16,0 0-10 0,0 0-17 0,0 0-10 16,0 0-15-16,0 0-7 0,0 0 3 0,0 0-2 15,0 0-10-15,0 0-10 0,0 0-5 0,0 0-6 16,0 0-6-16,50 16-8 0,-50-16-6 0,0 0-5 15,35 0-1-15,-35 0-7 0,0 0-2 0,64-12-3 16,-37 8-3-16,-27 4-4 0,58-8 1 0,-58 8-4 16,35-8 1-16,-35 8-5 0,37-5 1 0,-37 5-5 15,0 0 1-15,0 0-6 0,40-1 2 0,-40 1 2 16,0 0-3-16,0 0 2 0,0 0-3 0,0 0-2 16,0 0 5-16,0 0-6 0,0 0 3 0,0 0-3 15,0 0-2-15,0 0-16 0,0 0-20 0,0 0-23 0,0 0-39 16,0 0-44-16,0 0-45 0,0 0-49 0,0 0-156 15,0 0-425-15,0 0 188 0</inkml:trace>
  <inkml:trace contextRef="#ctx0" brushRef="#br0" timeOffset="370688.4694">28431 3900 52 0,'0'0'72'0,"0"0"9"16,0 0-19-16,0 0-4 0,0 0-9 0,0 0-39 16,0 0-74-16,0 0-70 0,0 0 31 0</inkml:trace>
  <inkml:trace contextRef="#ctx0" brushRef="#br0" timeOffset="372871.8831">27489 9941 194 0,'0'0'265'0,"0"0"-8"0,0 0-11 0,0 0-15 0,0 0-9 15,0 0-29-15,0 0-17 0,0 0-18 0,0 0-17 16,0 0-16-16,0 0-30 0,0 0-38 16,0 0-44-16,0 0-52 0,0 0-52 0,0 0-60 0,0 0-198 15,0 0-378-15,0 0 168 0</inkml:trace>
  <inkml:trace contextRef="#ctx0" brushRef="#br0" timeOffset="373034.1914">27561 9990 233 0,'0'0'332'0,"0"0"-34"0,0 0-31 0,0 0-25 0,0 0-18 15,0 0-21-15,0 0-20 0,0 0-19 0,0 0-29 16,0 0-49-16,0 0-68 0,0 0-77 0,-50-47-86 15,50 47-219-15,0 0-394 0,50-73 174 0</inkml:trace>
  <inkml:trace contextRef="#ctx0" brushRef="#br0" timeOffset="373580.0774">28189 4254 65 0,'0'0'93'0,"0"0"-15"0,0 0-34 15,0 0-32-15,0 0-61 0,0 0-53 0,0 0 24 0</inkml:trace>
  <inkml:trace contextRef="#ctx0" brushRef="#br0" timeOffset="373863.7908">28270 4274 152 0,'0'0'185'0,"0"0"-18"0,0 0-20 0,0 0-6 16,0 0-19-16,0 0-14 0,0 0-10 0,0 0-5 0,0 0-19 16,0 0-4-16,0 0-8 0,0 0-7 15,0 0-17-15,0 0-22 0,0 0-10 0,0 0-22 16,0 0-14-16,0 0-26 0,0 0-5 0,0 0 1 15,0 0 5-15,0 0-2 0,0 0 1 0,0 0 0 0,0 0 1 16,0 0 8-16,0 0 6 0,0 0 0 0,0 0 3 16,0 0 6-16,0 0 3 0,0 0 5 0,0 0 0 15,0 0 2-15,0 0 3 0,0 0-3 16,0 0 10-16,0 0-4 0,0 0-6 0,0 0-4 16,0 0-15-16,0 0-15 0,0 0-31 0,0 0-94 0,0 0 42 15</inkml:trace>
  <inkml:trace contextRef="#ctx0" brushRef="#br0" timeOffset="374510.6142">27489 9791 101 0,'0'0'107'0,"0"0"-12"15,0 0-13-15,0 0-12 0,0 0-5 0,0 0-5 16,0 0-5-16,0 0-15 0,0 0 4 0,0 0-6 16,0 0-4-16,0 0 6 0,0 0-16 0,0 0-7 15,0 0-21-15,0 0-9 0,0 0-34 0,0 0-88 0,0 0-146 16,0 0 65-16</inkml:trace>
  <inkml:trace contextRef="#ctx0" brushRef="#br0" timeOffset="374656.5534">27404 9916 2 0,'0'0'169'0,"0"0"-12"15,0 0-12-15,0 0-19 0,0 0-8 0,0 0-12 16,0 0-30-16,0 0-27 0,0 0-43 0,0 0-34 15,0 0-127-15,0 0-167 0,0 0 74 0</inkml:trace>
  <inkml:trace contextRef="#ctx0" brushRef="#br0" timeOffset="375521.424">26478 9386 40 0,'0'0'122'0,"0"0"-6"0,0 0 17 16,0 0-4-16,0 0 4 0,0 0-1 0,0 0 3 0,0-52-5 15,0 52-12-15,0 0-7 0,0 0 11 0,0 0 8 16,0 0-3-16,0 0-4 0,0 0 7 16,0 0 3-16,-4 136-6 0,8-88 0 0,0 6-5 15,0 1-5-15,0 1-8 0,-4-2-6 0,0 7-11 0,0 1-6 16,-8 1-12-16,0-3-6 0,-7 2-12 0,-1-1 5 15,-3-6-11-15,0 1-4 0,-3-7-6 0,-1-6-7 16,0-4-1-16,7-15-1 0,1-2-3 0,-1-3 0 16,16-19-3-16,-27 17-11 0,27-17 4 0,0 0-2 15,-42 3-6-15,42-3-12 0,-31-34-14 0,9-5-8 16,3-2-6-16,7-1-2 0,5-2 2 0,7 15 3 16,0-11 3-16,0 40 1 0,7-43 1 0,-7 43 6 15,4-27-3-15,-4 27 8 0,0 0-2 0,0 0 2 16,12-25-3-16,-12 25 9 0,0 0-4 0,0 0 3 0,0 0-5 15,46 54 7-15,-24-18-1 0,-7 2 6 0,6 3-4 16,-7 4 1-16,9 0 5 0,-7 2 4 0,7-1 2 16,-4 6 4-16,-5-4-4 0,7 1-1 0,-3 0-3 15,1 7 2-15,-11-6-3 0,3 2 3 0,1-2-2 16,-4-2 0-16,11-5 2 16,-15-15-1-16,6 1-2 0,-1-4 0 0,7 0-2 0,-6-9-4 0,3-4-18 15,-3-3-25-15,3-1-30 0,1-6-36 0,-6-3-43 16,7-8-32-16,8-4-35 0,-3-4-198 0,-5-6-453 15,-3-4 200-15</inkml:trace>
  <inkml:trace contextRef="#ctx0" brushRef="#br0" timeOffset="376239.6376">25903 9607 10 0,'0'0'193'0,"0"0"-5"15,0 0 2-15,0 0-2 0,0 0 3 16,58 98-8-16,-23-57-6 0,2 3-2 0,7 0-6 16,-3 3-4-16,-2 4-9 0,13-2 1 0,0 2-7 0,-11 3-7 15,9-2-5-15,-9 2-8 0,-2-2-4 0,-4 2-7 16,-2-1-2-16,-2-2-6 0,-8 3 3 0,0-5-14 15,4 1-13-15,-11-9-5 0,3 6-9 0,0-8-8 16,-7-13-5-16,-2 2-10 0,3 1-2 0,-3-6-7 16,-2 2-4-16,1-9-26 0,1-4-22 0,-2 1-39 15,-4-7-37-15,0-2-35 0,1 0-31 0,-5-4-28 16,0 0-29-16,14-9-29 0,-10-3-35 0,-4-6-163 16,0-9-472-16,-8-23 209 0</inkml:trace>
  <inkml:trace contextRef="#ctx0" brushRef="#br0" timeOffset="376479.9553">26589 9577 43 0,'0'0'193'0,"0"0"11"0,0 0 5 0,0 0 6 0,-39 74 0 16,29-31 0-16,-7 11-4 0,-1 1-10 0,-1 6-4 15,2 8-3-15,-1 4-17 0,3 8-12 0,-1 8-5 16,-7 2-16-16,5 0-6 0,-1-2-12 0,-2 5-15 15,-6 3 0-15,5-4-20 0,-7 2-12 0,4-8 2 16,6-4-18-16,1-2-4 0,-1-11-3 0,11-10-5 16,-7-8-13-16,3-10-21 0,4-13-9 0,4-4-24 15,1 1-16-15,-1-3-32 0,4-13-37 0,-4-4-32 16,4-2-38-16,0-4-27 0,0 0-38 0,0 0-235 16,-8-44-509-16,-2 3 226 0</inkml:trace>
  <inkml:trace contextRef="#ctx0" brushRef="#br0" timeOffset="376760.4913">26037 9801 221 0,'50'27'227'0,"-11"1"-6"0,3 3-6 0,-7 2-7 16,2 3-7-16,2 0-13 0,3 1-22 0,1 6-11 15,-6 0-11-15,3 1-6 0,1 3-18 0,4 0-10 16,-5-3-16-16,1 1-7 0,0-2-9 0,3-2-5 16,-7-5-8-16,2-3-9 0,-8-4-3 0,6 1-6 15,-14-11-4-15,8 11-1 0,-12-9-10 0,1-2-4 16,-1-1-4-16,-11-5-22 0,3 0-23 0,-3 1-17 0,-4-4-29 16,0-3-25-16,0-1-25 0,-4-6-24 0,0 0-22 15,0 0-39-15,0 0-165 0,0 0-396 16,0 0 175-16</inkml:trace>
  <inkml:trace contextRef="#ctx0" brushRef="#br0" timeOffset="377000.4022">26608 9373 19 0,'-27'34'237'15,"13"7"2"-15,-3 7-5 0,7 7 5 0,-3 3-10 16,9 6 4-16,-2 5-11 0,2 7-5 0,0 2-12 15,0 8-8-15,-5 4-15 0,-1 5-25 0,2 2-9 16,-3-1-15-16,-1 4-15 0,-2 5-12 0,-7-5-9 16,2-4-14-16,1 6-8 0,-5-11 4 15,2-4-27-15,-1-5-2 0,3-7-5 0,-4-7-21 0,9-8-9 0,-7 1-16 16,-6-7-18-16,13-6-13 0,-3-7-25 0,3-16-31 16,1-4-34-16,3-7-38 0,2-1-34 15,1-8-42-15,-5-2-219 0,12-3-492 0,-14-15 218 0</inkml:trace>
  <inkml:trace contextRef="#ctx0" brushRef="#br0" timeOffset="381069.1885">21211 1581 112 0,'0'0'158'16,"0"0"-22"-16,0 0-8 0,0 0-12 0,0 0-6 15,0 0-4-15,62 42-1 0,-62-42-10 0,25 35-1 16,-7-11-1-16,-3-2 0 0,-1-1 5 0,-14-21-14 16,27 36 4-16,-13-19 9 0,-14-17-4 0,23 23 3 15,-23-23 4-15,29 14 7 0,-29-14 5 0,39-4 1 16,-39 4-8-16,71-37-2 0,-30 11-4 0,4-11-9 16,-1-9 1-16,1 2 5 0,-3-6-1 0,3-2 6 15,-3-2-2-15,-1 1-1 0,-6 2-6 0,0-1-6 16,2 2-5-16,-1 4 0 0,-10 9-16 0,-7 14 31 15,-2 0-8-15,-17 23-2 0,20-26-15 0,-20 26-3 16,13-19-4-16,-13 19-3 0,0 0-5 0,0 0-8 16,0 0-3-16,0 0-7 0,12-25-7 15,-12 25-9-15,0 0 0 0,0 0-13 0,0 0-1 0,0 0-23 16,0 0-12-16,0 0-5 0,0 0-22 0,0 0-13 16,0 0-14-16,0 0-17 0,0 0-14 0,0 0-9 15,0 0 0-15,0 0 1 0,0 0-2 0,-37 82-1 16,37-82 0-16,0 0 5 0,0 0 14 0,0 0 8 15,0 0 11-15,0 0-1 0,0 0 4 0,0 0-6 16,0 0-20-16,0 0-12 0,0 0-23 0,-23 17-14 16,23-17-13-16,0 0-10 0,0 0-116 0,0 0-321 15,0 0 141-15</inkml:trace>
  <inkml:trace contextRef="#ctx0" brushRef="#br0" timeOffset="383550.9876">27026 9836 76 0,'0'0'306'0,"0"0"-30"15,0 0-27-15,0 0-27 0,0 0-20 0,0 0-24 16,0 0-12-16,0 0-20 0,0 0-16 0,0 0-32 15,0 0-33-15,0 0-47 0,0 0-47 0,0 0-50 16,0 0-61-16,0 0-174 0,0 0-341 0,39 24 151 16</inkml:trace>
  <inkml:trace contextRef="#ctx0" brushRef="#br0" timeOffset="383735.4782">27137 9907 116 0,'0'0'300'16,"0"0"-34"-16,0 0-34 0,0 0-23 0,0 0-23 15,0 0-16-15,0 0-19 0,0 0-19 0,0 0-19 16,0 0-40-16,0 0-43 0,0 0-54 0,0 0-64 16,0 0-68-16,0 0-129 0,0 0-309 0,0 0 136 0</inkml:trace>
  <inkml:trace contextRef="#ctx0" brushRef="#br0" timeOffset="383928.7509">27183 9850 317 0,'0'0'287'0,"0"0"-25"0,0 0-24 0,0 0-26 16,0 0-21-16,0 0-24 0,-77 16-15 0,77-16-18 0,0 0-45 15,0 0-35-15,0 0-47 0,0 0-54 16,0 0-48-16,0 0-57 0,0 0-151 0,0 0-328 16,0 0 145-16</inkml:trace>
  <inkml:trace contextRef="#ctx0" brushRef="#br0" timeOffset="384317.7363">27178 9884 43 0,'0'0'53'0,"0"0"-39"0,0 0-33 0,0 0-20 0,0 0 10 15</inkml:trace>
  <inkml:trace contextRef="#ctx0" brushRef="#br0" timeOffset="385188.3786">28754 3649 2379 0,'0'0'25'0,"0"0"-34"0,0 0 4 16,0 0 2-16,0 0-1 0,0 0 8 0,0 0-4 0,0 0 4 15,0 0-2-15,0 0-2 0,2 49-2 0,-2-49-25 16,0 0-39-16,0 0-55 0,0 0-79 16,0 0-130-16,0 0-357 0,0 0 159 0</inkml:trace>
  <inkml:trace contextRef="#ctx0" brushRef="#br0" timeOffset="385390.28">28814 3738 82 0,'0'0'393'0,"0"0"-40"16,0 0-34-16,-27 27-38 0,27-27-28 0,0 0-23 16,0 0-38-16,0 0-46 0,0 0-59 0,0 0-47 15,0 0-57-15,-23 20-67 0,23-20-73 0,0 0-196 0,0 0-383 16,0 0 169-16</inkml:trace>
  <inkml:trace contextRef="#ctx0" brushRef="#br0" timeOffset="385986.9837">28940 3703 60 0,'0'0'411'0,"0"0"-36"0,0 0-36 0,0 0 9 16,0 0-16-16,0 0-8 0,0 0-24 0,-27 30-22 16,27-30-30-16,0 0-34 0,0 0-12 0,0 0-20 0,0 0-19 15,0 0-14-15,0 0-14 0,0 0-15 16,0 0-19-16,0 0-6 0,0 0-3 0,0 0-11 16,0 0-11-16,0 0 0 0,0 0-14 0,0 0-2 15,0 0-9-15,0 0 1 0,0 0-7 0,0 0 1 0,0 0-9 16,0 0 3-16,0 0-13 0,0 0 0 0,0 0-1 15,0 0 1-15,0 0-2 0,0 0-3 0,0 0-3 16,0 0 0-16,0 0 1 0,0 0-4 0,0 0-6 16,0 0 4-16,0 0-2 0,0 0 1 15,0 0-6-15,0 0 5 0,0 0 0 0,0 0 1 0,0 0-3 16,0 0-3-16,0 0 1 0,0 0 1 0,0 0-3 16,0 0 4-16,0 0-2 0,0 0 2 0,0 0-5 15,0 0 3-15,0 0-1 0,0 0 1 0,0 0-2 16,0 0 2-16,0 0 0 0,0 0 8 0,0 0-3 15,0 0-8-15,0 0-2 0,0 0 5 0,0 0 1 16,0 0-4-16,0 0-7 0,0 0 13 0,0 0-4 16,0 0 1-16,0 0 1 0,0 0-2 0,0 0-2 15,0 0 2-15,0 0 2 0,0 0-3 0,0 0 0 16,0 0 3-16,0 0-2 0,0 0 1 0,0 0-14 0,0 0 18 16,0 0-5-16,0 0 1 0,0 0-2 15,0 0-4-15,0 0 5 0,0 0-2 0,0 0 1 16,0 0-2-16,0 0 0 0,0 0-2 0,0 0 1 0,0 0 1 15,0 0-12-15,0 0 2 0,0 0-1 0,0 0 15 16,0 0-18-16,0 0 12 0,0 0-13 16,0 0 7-16,0 0-25 0,0 0-4 0,0 0 7 0,0 0-12 15,0 0-21-15,0 0-12 0,0 0-32 0,0 0-12 16,0 0-34-16,0 0-53 0,0 0-67 0,0 0-58 16,0 0-285-16,-42 8-670 0,11-5 296 15</inkml:trace>
  <inkml:trace contextRef="#ctx0" brushRef="#br0" timeOffset="386815.1436">26397 9797 124 0,'0'0'274'15,"0"0"-27"-15,0 0-15 0,-41-16-24 0,41 16-15 0,0 0-7 16,0 0 4-16,0 0-10 0,0 0-7 0,87 69-10 16,-44-36-13-16,7 1-11 0,-1 6-11 0,1-3-10 15,-1 3-8-15,-9 3-11 0,1 1-9 0,-2 1-14 16,-6 0-4-16,-6-7-9 0,-4 5-12 0,-2-7-20 15,-11-9-21-15,-2 0-31 0,3-3-22 0,-11-24-33 16,8 34-31-16,-8-34-28 0,4 27-18 0,-4-27-26 16,0 0-24-16,0 0-196 0,0 0-432 0,0 0 193 15</inkml:trace>
  <inkml:trace contextRef="#ctx0" brushRef="#br0" timeOffset="387028.9789">26689 9690 18 0,'0'0'246'0,"0"0"-10"16,0 0 8-16,0 0 12 0,-62 34-10 16,43 3-7-16,0 6-14 0,7 4-9 0,2 10-16 0,-7 4-12 15,3 12-18-15,1 2-16 0,-5 7-11 0,3 3-16 16,3-2-11-16,1 5 5 0,-1-5-25 0,0-7-12 16,5 0-4-16,-1-10-11 0,4-5-4 0,0-7-12 15,8-9-32-15,0-18-24 0,9-3-23 0,-11-7-44 16,6-4-60-16,4-2-58 0,-1-8-60 0,-7-2-244 15,-4-1-532-15,22-16 236 0</inkml:trace>
  <inkml:trace contextRef="#ctx0" brushRef="#br0" timeOffset="388521.9526">28071 6018 152 0,'0'0'200'0,"0"0"-6"0,0 0-8 16,0 0-1-16,0 0-10 0,0 0 0 0,0 0-4 16,0 0-2-16,0 0-8 0,0 0-9 0,0 0-16 15,0 0-6-15,0 0-10 0,0 0-16 0,9-49-9 16,-9 49-7-16,0 0-8 0,0 0-10 0,0 0 10 16,0 0-5-16,0 0-6 0,0 0 5 0,41 79-7 0,-31-52-5 15,-1 0-1-15,3-1-1 0,3 14-4 0,-7-11-3 16,6 12-7-16,-1-13-7 0,1 10 4 0,7 0 0 15,-11-14-10-15,3 3-8 0,5 12 2 0,-3-16-2 16,-3 0-4-16,-2-1-1 0,-10-22-5 0,27 31 1 16,-27-31 5-16,27 22-4 0,-27-22-4 0,27 15 2 15,-27-15-2-15,0 0 0 0,35 7-4 0,-35-7-1 16,0 0-2-16,0 0 0 0,42-26-6 0,-42 26-8 16,18-44-11-16,-12 17-13 0,-4-2-27 0,3-15-26 15,-5 3-25-15,0 41-29 0,-5-54-26 0,3 24-36 16,2 30-33-16,-6-49-21 0,0 27-174 0,6 22-463 15,-12-42 206-15</inkml:trace>
  <inkml:trace contextRef="#ctx0" brushRef="#br0" timeOffset="388857.8795">28212 5771 113 0,'0'0'255'0,"0"0"-12"0,0 0-24 0,0 0-19 0,0 0-22 15,0 0-17-15,0 0-15 0,0 0-14 0,0 0-12 16,0 0 5-16,0 0-11 0,0 0-9 0,35 77-11 16,-22-51 9-16,-3 1-16 0,17 13-2 0,-15-15-6 15,7 13-8-15,-5-13-10 0,-1-2-4 0,5 2-8 16,-1-4 0-16,-17-21-7 0,29 31 1 0,-17-19-1 15,-12-12-3-15,37 23-3 0,-37-23 6 0,29 9 1 16,-29-9 3-16,33 0 1 0,-33 0-14 0,0 0 1 16,58-29 1-16,-43 16-7 0,1-7-8 0,-16 20-3 15,27-43-6-15,-21 21-28 0,-6 22-25 0,13-33-36 16,-13 33-38-16,6-34-42 0,-6 34-49 0,2-29-41 16,-2 29-175-16,0 0-459 0,0 0 203 0</inkml:trace>
  <inkml:trace contextRef="#ctx0" brushRef="#br0" timeOffset="389216.3758">28247 5806 149 0,'0'0'145'0,"8"79"-6"0,-3-50-8 15,-5-29 0-15,10 55-10 0,-2-16-9 0,3-16-7 16,-3 0-4-16,-8-23-7 0,27 43-7 0,-15-25-5 15,-12-18-11-15,29 24-8 0,-29-24-4 0,35 12-8 16,-8-7-10-16,-27-5 0 0,54-15 0 0,-23 3-6 16,-2 0 1-16,6-14-4 0,-10 10-11 0,-5-3-34 15,-3 1-38-15,1-5-50 0,-18 23-60 0,17-40-100 16,-17 40-282-16,4-30 125 0</inkml:trace>
  <inkml:trace contextRef="#ctx0" brushRef="#br0" timeOffset="389539.4027">28193 5722 57 0,'0'0'286'0,"0"0"-21"0,0 0-26 0,0 0-27 16,0 0-20-16,0 0-11 0,0 0-17 0,0 0-15 15,0 0-13-15,-12 68-3 0,12-68-18 0,23 69-16 0,-11-43-8 16,5-4-10-16,1 4-6 0,5 7-5 16,0-14-11-16,4-1-1 0,-5-3-9 15,18 8-4-15,-18-11-8 0,7-4 1 0,-29-8-8 0,56 8-5 16,-29-8-10-16,-27 0-32 0,0 0-33 0,54-6-31 0,-54 6-41 15,27-9-40-15,-27 9-40 0,0 0-177 0,0 0-408 16,0 0 181-16</inkml:trace>
  <inkml:trace contextRef="#ctx0" brushRef="#br0" timeOffset="389793.8285">28158 6132 112 0,'-4'70'245'0,"4"-41"0"0,0-29-16 16,0 52-10-16,0-22-19 0,0-30-18 0,4 55-18 16,5-32-10-16,-9-23-17 0,12 29-17 0,-12-29-5 15,25 22-10-15,-25-22-15 0,33 14-7 0,-33-14-11 0,56-1-8 16,-56 1-8-16,80-24-5 0,-36-2-34 0,-3-4-30 15,0-3-33-15,5 0-58 0,-7-11-79 16,-8 2-203-16,2 0-418 0,-6 0 185 0</inkml:trace>
  <inkml:trace contextRef="#ctx0" brushRef="#br0" timeOffset="398143.9337">21614 3393 33 0,'0'0'54'0,"0"0"3"0,0 0 4 16,0 0-14-16,0 0-4 0,0 0 1 0,0 0 5 16,0 0 5-16,0 0 0 0,0 0 8 0,16-40 7 15,-16 40-7-15,0 0 9 0,0 0 8 0,0 0-5 16,0 0-1-16,0 0 2 0,0 0-11 0,0 0 7 16,0 0-2-16,0 0-8 0,0 0-8 0,0 0 1 15,0 0-8-15,0 0-8 0,0 0 4 0,0 0 3 16,0 0-6-16,0 0 4 0,0 0 3 0,0 0-9 0,0 0-1 15,0 0 6-15,0 0-5 0,0 0 5 0,0 0 0 16,0 0 0-16,0 0-3 0,0 0 4 16,0 0-9-16,0 0 1 0,0 0 4 0,0 0 13 15,0 0-1-15,0 0-3 0,0 0-2 0,0 0-1 0,0 0 4 16,0 0-3-16,0 0 1 0,0 0 1 0,0 0-1 16,0 0 1-16,0 0-1 0,0 0-3 0,0 0-2 15,0 0-7-15,0 0-2 0,0 0-5 16,0 0-1-16,0 0-3 0,0 0 0 0,0 0-3 15,0 0-2-15,0 0-4 0,0 0-2 0,0 0 7 0,0 0-11 16,0 0 2-16,0 0-2 0,0 0 0 16,0 0 0-16,0 0-1 0,0 0 0 0,0 0 1 15,0 0-3-15,0 0-3 0,0 0 0 0,0 0 2 16,0 0-7-16,0 0-9 0,0 0-14 0,0 0-12 0,0 0-16 16,0 0-18-16,0 0-19 0,0 0-19 0,0 0-18 15,0 0-22-15,0 0-14 0,0 0-14 0,0 0-10 16,0 0-148-16,0 0-362 0,0 0 160 0</inkml:trace>
  <inkml:trace contextRef="#ctx0" brushRef="#br0" timeOffset="399595.4902">21665 3292 127 0,'0'0'126'0,"0"0"-22"0,0 0 1 0,0 0-12 0,0 0-4 15,0 0 1-15,0 0-5 0,0 0-3 0,0 0-3 16,0 0-6-16,0 0 3 0,0 0-5 0,0 0-2 16,0 0-1-16,0 0 1 0,0 0-6 0,0 0-3 15,0 0 5-15,0 0 0 0,0 0-7 0,0 0-2 16,0 0 1-16,0 0-2 0,0 0 0 0,0 0-2 15,0 0 6-15,0 0-8 0,0 0 2 0,0 0-4 16,0 0-1-16,0 0-1 0,0 0-2 0,0 0-1 16,0 0-3-16,0 0 4 0,0 0-5 15,0 0-1-15,0 0 0 0,0 0 0 0,0 0-3 0,0 0-7 16,0 0-1-16,0 0-4 0,0 0 0 0,0 0-2 16,0 0 1-16,0 0 0 0,0 0-2 0,0 0-5 15,0 0 3-15,0 0-4 0,0 0-1 16,0 0 4-16,0 0 1 0,0 0-1 0,0 0-6 0,0 0 4 15,0 0 0-15,0 0-2 0,0 0 3 0,-70 37-3 16,70-37 0-16,0 0 3 0,0 0 0 0,-27 19 0 16,27-19-2-16,0 0-5 0,-20 16 2 0,20-16-3 15,0 0 0-15,-19 18 1 0,19-18-1 0,0 0-3 16,-19 18 2-16,19-18-1 0,0 0-2 0,0 0-2 16,-24 22 0-16,24-22 6 0,0 0-3 0,0 0-4 15,-23 20 0-15,23-20 1 0,0 0 1 0,0 0-1 16,-19 20 3-16,19-20-2 0,0 0 1 0,0 0-2 15,-24 18-3-15,24-18 3 0,0 0 0 0,-19 18 0 0,19-18-3 16,0 0 1-16,-27 18 3 0,27-18-4 16,0 0 4-16,-21 15-1 0,21-15 2 0,0 0-4 15,-24 20 0-15,24-20 3 0,0 0-1 0,-27 19 0 16,27-19-1-16,0 0 1 0,-29 23-3 0,29-23 0 0,0 0 0 16,-25 22-1-16,25-22 2 0,-21 13 4 15,21-13 2-15,-22 16-8 0,22-16 7 16,0 0-1-16,-21 20-1 0,21-20 0 0,0 0-1 0,-25 23 7 15,25-23 0-15,-21 18 1 0,21-18 3 0,-20 14-5 16,20-14 3-16,0 0-4 0,-29 20 2 0,29-20-5 0,-23 17 1 16,23-17 1-16,0 0-2 0,-27 24 0 15,27-24-1-15,0 0 1 0,-27 21 1 0,27-21-2 0,-18 14 1 16,18-14 1-16,0 0-1 0,-29 24 0 16,29-24 0-16,-17 18-1 0,17-18 4 0,-23 15-1 0,23-15 0 15,0 0-1-15,-26 20 1 0,26-20 2 16,-23 16-1-16,23-16 6 0,-21 18-4 0,21-18 2 15,0 0-3-15,-27 21-3 0,27-21 0 0,-20 16-3 16,20-16 9-16,-25 15-2 0,25-15 1 0,0 0-8 16,-31 23 3-16,31-23-4 0,-29 20 1 0,29-20 1 0,-27 19-2 15,27-19 2-15,-29 19 1 0,29-19 1 0,-27 20 1 16,27-20-2-16,-23 21 0 0,23-21-2 0,-26 20 2 16,26-20-2-16,-27 20 3 0,27-20-1 15,-23 20-3-15,23-20 0 0,-23 20 4 0,23-20-2 0,-23 15-1 16,23-15-3-16,0 0 3 0,-26 22 1 15,26-22-3-15,-17 16 0 0,17-16 5 16,0 0-4-16,-27 21 2 0,27-21 0 0,-25 15 1 0,25-15 0 0,-22 15 0 16,22-15-5-16,0 0 5 0,-33 24-1 0,33-24-3 15,-25 16 4-15,25-16-1 0,-23 18-1 0,23-18-2 16,-27 16 1-16,27-16 3 0,-25 16-3 0,25-16 0 16,-24 17-2-16,24-17 1 0,0 0 2 0,-31 20 1 15,31-20-3-15,-19 14-1 0,19-14 3 16,0 0 1-16,-29 21-6 0,29-21 4 0,0 0 1 0,-23 15-3 15,23-15 1-15,0 0-2 0,-31 20 4 0,31-20 3 16,0 0-6-16,-25 18 0 0,25-18 4 0,-18 14-7 16,18-14 5-16,0 0-2 0,-27 19 5 15,27-19-3-15,-23 15-1 0,23-15-2 16,-22 15 3-16,22-15-1 0,0 0 3 0,-27 22-3 0,27-22 0 0,0 0 5 16,-23 15-7-16,23-15 4 0,0 0 2 0,0 0-1 15,-29 19-9-15,29-19 6 0,0 0-1 0,-21 16 2 16,21-16 0-16,0 0-2 0,-22 21 1 0,22-21 1 15,0 0 2-15,-25 22-5 0,25-22 3 0,0 0-1 16,-23 21-1-16,23-21 3 0,-21 17-3 0,21-17 2 16,0 0 2-16,-24 26-7 0,24-26 5 0,0 0-2 15,-23 19-4-15,23-19 3 0,-19 15 0 0,19-15 4 0,0 0-3 16,-20 21 1-16,20-21 4 0,0 0-2 16,-25 22-6-16,25-22-5 0,0 0 10 0,-23 18-2 15,23-18 2-15,0 0 2 0,-19 21 1 0,19-21 0 16,0 0-1-16,-18 17-6 0,18-17 3 0,0 0-1 15,-25 19-2-15,25-19 2 0,0 0 0 0,-21 19-3 16,21-19 3-16,0 0 3 0,-27 19-6 0,27-19 6 16,0 0-3-16,-20 17 12 0,20-17-14 0,0 0 4 15,0 0-4-15,0 0 6 0,-21 18-7 0,21-18 4 16,0 0 0-16,0 0-6 0,-23 17 5 0,23-17-1 0,0 0 5 16,0 0-2-16,0 0-5 0,0 0-1 15,-18 19 4-15,18-19 4 0,0 0-1 0,0 0-1 16,0 0 0-16,0 0 1 0,0 0 0 0,0 0 1 15,0 0-5-15,0 0 1 0,0 0-2 0,0 0-3 0,0 0 1 16,0 0 4-16,0 0-1 0,0 0-3 0,0 0-8 16,0 0-11-16,0 0-20 0,0 0-24 15,-23 16-31-15,23-16-33 0,0 0-40 0,0 0-51 0,0 0-35 16,0 0-229-16,0 0-527 0,0 0 233 16</inkml:trace>
  <inkml:trace contextRef="#ctx0" brushRef="#br0" timeOffset="400065.3911">19522 4630 16 0,'0'0'104'0,"0"0"3"15,0 0-4-15,0 0 9 0,0 0 3 0,21-37 12 16,-21 37 6-16,0 0 4 0,0 0-1 0,0 0 3 16,0 0 3-16,0 0 5 0,0 0 5 0,0 0-3 15,10-25-6-15,-10 25-9 0,0 0-9 16,0 0-14-16,0 0-9 0,0 0-8 0,0 0-11 16,0 0-9-16,0 0-5 0,0 0-8 0,0 0-2 0,0 0-11 15,0 0 0-15,0 0-9 0,0 0-1 0,0 0-2 16,0 0-5-16,-31 92-1 0,23-63-2 0,-3-1-3 15,3 12-3-15,-6-2-1 0,3-9 1 0,-5 13-3 16,1-1-1-16,-3-2-4 0,1 2 1 0,7-11-3 16,-7 8 0-16,9-14-3 0,8-24 3 0,-12 38-1 15,12-38 1-15,-9 33-3 0,9-33-4 0,-8 26 2 16,8-26 5-16,0 0-1 0,0 0 6 0,0 0 0 16,0 0 0-16,0 0 4 0,23 33-3 0,-23-33 1 15,0 0 5-15,0 0-5 0,66-17 7 0,-66 17-4 16,58-15 1-16,-13 5-8 0,-16 6-2 0,-29 4 3 15,64-4 5-15,-16 4-13 0,-15 3-13 0,12 3-31 16,-1 7-33-16,-17-4-48 0,-1 4-50 0,-1 1-65 16,0 1-54-16,-25-15-185 0,23 26-510 0,-23-26 226 15</inkml:trace>
  <inkml:trace contextRef="#ctx0" brushRef="#br0" timeOffset="422783.9103">18900 5126 11 0,'0'0'79'0,"0"0"3"0,0 0 7 0,0 0 3 16,0 0 12-16,0 0 8 0,0 0 11 0,0 0 3 15,0 0 9-15,0 0 7 0,0 0-3 0,0 0-5 16,0 0-5-16,0 0-8 0,0 0-12 0,0 0-6 16,0 0-11-16,0 0-7 0,0 0-6 0,0 0-6 15,0 0-4-15,0 0-3 0,0 0-7 0,0 0-1 16,0 0-3-16,0 0-4 0,0 0-6 0,0 0-1 15,0 0 3-15,0 0 1 0,0 0-1 0,0 0 4 16,0 0-2-16,0 0-3 0,0 0 6 0,0 0-1 16,0 0 0-16,0 0-3 0,0 0 4 0,0 0 1 15,0 0 1-15,0 0 2 0,0 0-1 0,0 0-4 16,0 0 8-16,0 0-1 0,0 0 2 0,0 0-1 16,-73 7-3-16,73-7-3 0,0 0 0 0,0 0-6 0,0 0-4 15,0 0 3-15,-27-14-3 0,27 14-5 16,0 0 7-16,0 0-9 0,-26-21 1 0,26 21-4 15,0 0 6-15,-23-19-10 0,23 19 2 16,0 0-1-16,-19-18-2 0,19 18 0 0,0 0-1 0,0 0 7 0,-22-20-6 16,22 20-5-16,0 0 3 0,0 0 3 0,0 0-7 15,-23-22 1-15,23 22-5 0,0 0-3 16,-21-18 10-16,21 18-12 0,0 0-7 0,-21-18 3 0,21 18 2 16,0 0-2-16,-24-23-2 0,24 23 1 0,-21-22-10 15,21 22 10-15,-27-21-2 0,8 4-6 0,19 17 3 16,-26-22 3-16,26 22-5 0,-25-24-3 0,6 8 4 15,19 16 2-15,-27-26-4 0,9 7 0 0,18 19 8 16,-29-31-13-16,16 17 4 0,13 14-1 0,-27-30-1 16,27 30 4-16,-26-30 12 0,13 16-18 0,13 14 2 15,-25-28 4-15,11 8 0 0,14 20-3 0,-29-35-1 16,17 16-5-16,-5 2 11 0,17 17-6 0,-33-39 6 16,21 25-9-16,12 14 10 0,-31-29-8 0,31 29 4 0,-29-28 1 15,14 17 2-15,15 11-3 0,-27-25-4 16,27 25 0-16,-22-23 5 0,22 23-2 0,-27-22 0 15,27 22 3-15,-21-26-10 0,21 26 8 0,-25-22-7 0,25 22 5 16,-23-23 4-16,23 23-5 0,-22-22 5 16,22 22-4-16,-19-24 5 0,19 24-2 0,-23-22-4 15,23 22 4-15,-20-24-9 0,20 24 5 0,-23-24 3 0,23 24 13 16,-25-23-14-16,25 23 2 0,-25-23-6 0,25 23 10 16,-24-25-12-16,9 4 4 0,15 21-1 0,-27-20 3 15,27 20-5-15,-20-21 7 0,20 21 2 0,-25-26-3 16,25 26-6-16,-21-23 6 0,21 23 6 0,-23-24-8 15,23 24 4-15,-18-24-9 0,18 24 4 0,-17-28 1 16,17 28-1-16,-16-28-2 0,16 28 6 0,-17-24-1 16,17 24-2-16,-16-27-5 0,16 27 5 0,-17-25 2 15,17 25-1-15,-16-20 4 0,16 20-3 0,-17-25-4 16,17 25 6-16,-17-23-5 0,17 23-23 0,-16-23 8 0,16 23-8 16,-19-25 11-16,19 25 3 0,-18-22-2 15,18 22 6-15,-17-21-5 0,17 21-2 16,-16-23 5-16,16 23-1 0,0 0 1 0,-19-32 0 0,19 32 5 15,-12-19-6-15,12 19 3 0,0 0 8 0,-23-32-3 0,23 32-2 16,-17-22 2-16,17 22-2 0,0 0 8 0,-22-25-5 16,22 25-3-16,-13-18 5 0,13 18 3 0,0 0-7 15,-18-22 0-15,18 22 4 0,0 0 13 16,0 0-15-16,-21-29-2 0,21 29 0 16,0 0 2-16,0 0 1 0,-19-21-2 0,19 21 7 0,0 0-7 0,0 0 4 15,-14-24-3-15,14 24-4 0,0 0 18 0,0 0-19 16,-19-28 2-16,19 28 10 0,0 0-11 0,-14-20 10 15,14 20-3-15,0 0 1 0,0 0 8 16,-21-22-11-16,21 22-2 0,0 0 2 0,0 0-11 0,-14-23 10 16,14 23 0-16,0 0-3 0,0 0 0 0,-15-23 7 15,15 23-3-15,0 0 1 0,0 0-3 0,-16-24 1 16,16 24 12-16,0 0-9 0,0 0-4 0,-19-28 0 16,19 28 11-16,0 0-5 0,-14-22-5 0,14 22 7 15,0 0-8-15,-15-21 17 0,15 21-18 0,0 0 12 16,0 0 8-16,-16-23-2 0,16 23 1 0,0 0-14 15,0 0 16-15,0 0 3 0,0 0-5 0,0 0 5 16,-15-26-5-16,15 26-5 0,0 0-5 0,0 0 3 16,0 0 0-16,0 0-10 0,0 0 1 0,0 0 8 15,0 0-7-15,0 0-2 0,0 0 4 0,0 0 2 16,0 0 4-16,-10-25 0 0,10 25-5 0,0 0 8 16,0 0-9-16,0 0 11 0,0 0 6 0,0 0-11 15,0 0 2-15,0 0 0 0,0 0-1 0,0 0-4 16,0 0 2-16,0 0 0 0,0 0-6 0,0 0 7 15,0 0-3-15,0 0-1 0,0 0-8 0,0 0 17 16,0 0 0-16,0 0 4 0,0 0-12 0,0 0 2 16,-19-20-1-16,19 20 9 0,0 0-9 0,0 0 2 15,0 0 1-15,0 0 1 0,0 0-6 0,0 0-1 16,0 0 6-16,0 0-4 0,0 0 0 0,0 0-5 16,0 0 1-16,0 0-2 0,0 0-1 0,0 0-4 0,0 0 1 15,0 0-31-15,0 0-19 0,0 0-26 16,0 0-28-16,0 0-39 0,0 0-43 0,0 0-53 15,0 0-73-15,0 0-295 0,0 0-661 0,0 0 294 16</inkml:trace>
  <inkml:trace contextRef="#ctx0" brushRef="#br0" timeOffset="423360.3494">17626 3962 170 0,'0'0'179'16,"0"0"-10"-16,0 0-12 0,0 0-6 0,0 0-3 15,0 0-5-15,0 0-7 0,0 0-4 0,0 0-11 16,0 0-7-16,0 0-13 0,0 0-12 0,0 0-7 16,0 0 1-16,0 0 2 0,0 0-2 0,0 0-5 0,-20 67 1 15,13-25-4-15,3-2 2 16,0 1-3-16,0-11-4 15,-2-1-8-15,0 13-2 0,4-14-6 0,2-28-1 0,-11 56-6 0,5-27-3 0,2-4-6 0,4-25 0 16,-4 42-3-16,4-42-6 0,-4 36-2 0,4-36-5 16,0 0-2-16,0 0-3 0,0 32-11 0,0-32-15 15,0 0-8-15,0 0-26 0,0 0-37 16,0 0-49-16,0 0-47 0,0 0-43 0,0 0-194 0,10-102-447 16,-10 57 198-16</inkml:trace>
  <inkml:trace contextRef="#ctx0" brushRef="#br0" timeOffset="423587.0426">17657 3856 157 0,'0'0'183'0,"0"0"6"0,0 0-2 0,0 0-4 0,0 0-18 16,0 0-10-16,83 7-5 0,-83-7-2 0,74 18 2 15,-28-12-11-15,4-1-6 0,3-2-8 0,1-2-15 16,2 5-9-16,-2-3-6 0,-9 2-8 0,-18-2-11 15,-27-3-10-15,43 9-2 0,-43-9-7 0,33 9-4 16,-33-9-6-16,23 10-8 0,-23-10 1 0,0 0-8 16,0 0-4-16,0 0-17 0,23 17-29 0,-23-17-38 15,0 0-47-15,0 0-75 0,0 0-56 0,0 0-164 16,0 0-429-16,0 0 191 0</inkml:trace>
  <inkml:trace contextRef="#ctx0" brushRef="#br0" timeOffset="429894.8103">25845 9183 143 0,'-14'-24'296'0,"-1"6"3"0,15 18-1 0,-20-24-13 15,20 24-9-15,0 0-17 0,0 0-37 0,0 0-26 16,-15-21-25-16,15 21-12 0,0 0-6 0,0 0-6 16,0 0-2-16,0 0-12 0,0 0 4 0,0 0-8 0,31 106-12 15,-16-65 1-15,-3-14-13 0,-2 1 2 16,-1-4-2-16,-9-24 0 0,35 38-5 0,-21-28 0 0,9 4 1 15,8-3-13-15,-31-11 4 0,62 0-14 16,-12-13-1-16,-1-8-10 0,5-5-6 0,0-8 8 0,6-4-16 16,-2-14-2-16,4 3-6 0,-3-3-5 0,-1-2-4 15,4 3-7-15,-4 2 0 0,-4 1-2 0,-9 7-5 16,-3 6-2-16,-7 6-3 0,-16 9-1 0,-1 1-9 16,-18 19 1-16,21-19-19 0,-21 19-29 0,0 0-43 15,0 0-40-15,0 0-39 0,0 0-43 0,0 0-53 16,0 0-57-16,0 0-70 0,0 0-241 0,0 0-679 15,0 0 301-15</inkml:trace>
  <inkml:trace contextRef="#ctx0" brushRef="#br0" timeOffset="430281.4617">25866 9758 42 0,'0'0'291'0,"0"0"-16"16,-31 24 2-16,31-24-10 0,0 0-10 0,0 0-8 15,0 0-13-15,0 0-27 0,35 47-22 0,-35-47-8 16,41 13-9-16,-14-10-16 0,-27-3-7 0,81-6-9 0,-32-7 13 16,1-10-22-16,4-1-15 0,-5-6-6 0,-3-4-10 15,8-5-3-15,-9 0-11 0,9-9-15 0,-7 2-9 16,-1 0 0-16,-1-1-11 0,1 4-6 0,-7 4 3 15,-8 7-1-15,-2 0 12 0,-8 15 3 0,-7 4-1 16,-14 13-10-16,23-23-7 0,-23 23 4 0,0 0-10 16,19-22-2-16,-19 22-1 0,0 0-4 0,0 0-7 15,0 0-2-15,0 0-9 0,16-20 7 0,-16 20-22 16,0 0 8-16,0 0-19 0,0 0-11 0,0 0-10 16,0 0-12-16,0 0-11 0,0 0-13 0,0 0-11 15,0 0-13-15,0 0-5 0,0 0-18 0,0 0-10 16,0 0-21-16,0 0-20 0,0 0-33 0,0 0-31 15,0 0-29-15,0 0-228 0,0 0-531 0,0 0 236 16</inkml:trace>
  <inkml:trace contextRef="#ctx0" brushRef="#br0" timeOffset="431527.2569">17575 3867 213 0,'0'0'247'0,"0"0"-26"0,0 0-20 16,0 0-22-16,0 0-13 0,0 0-16 15,0 0-10-15,0 0 1 0,0 0 0 0,0 0-8 0,0 0-3 16,-25 70-7-16,17-41 2 0,-5 13 0 15,9 1-7-15,-8-2-2 0,5 7-4 0,-3 0 10 0,-2 0-8 16,1-2-7-16,3 2-5 0,-2-3-10 0,6-2-5 16,-5 0-11-16,1-16-1 0,4 13-5 0,0-12-14 15,4-28 0-15,-4 46-6 0,4-46 7 0,2 31-24 16,-2-31 1-16,0 0-16 0,0 0 8 0,0 0-4 16,6 35-8-16,-6-35 0 0,0 0-30 0,0 0-29 15,0 0-39-15,0 0-40 0,0 0-33 0,0 0-50 16,12-130-35-16,-10 83-46 0,-10 4-187 0,4-2-512 15,2 16 227-15</inkml:trace>
  <inkml:trace contextRef="#ctx0" brushRef="#br0" timeOffset="431790.1913">17573 3846 110 0,'0'0'285'15,"0"0"-2"-15,0 0-13 0,0 0-12 0,0 0-36 16,0 0-25-16,0 0-15 0,0 0-23 0,0 0-2 15,0 0-17-15,0 0-7 0,0 0-4 0,0 0-5 16,0 0-6-16,0 0 1 0,84 29-10 0,-61-17-5 16,6 1-6-16,2-1-12 0,12 2-8 0,5 1-2 15,-3-8-4-15,1-2-1 0,4 3-1 0,-3-6-18 16,1 0-2-16,-1-4-8 0,1 2 0 0,-3-1-7 0,-14-1-4 16,-31 2 3-16,58-7-9 0,-33 3 6 0,-25 4-11 15,0 0 1-15,0 0-5 0,37-5-2 16,-37 5-6-16,0 0-19 0,0 0-37 0,0 0-46 15,0 0-65-15,0 0-62 0,0 0-70 0,0 0-251 16,0 0-586-16,0 0 260 0</inkml:trace>
  <inkml:trace contextRef="#ctx0" brushRef="#br0" timeOffset="447458.972">20944 4814 81 0,'0'0'136'0,"0"0"-8"0,0 0-16 16,0 0-4-16,0 0-5 0,0 0-15 0,0 0-8 15,0 0-6-15,0 0 4 0,0 0 3 0,-43 16 18 16,43-16-13-16,0 0-1 0,0 0 2 0,0 0-3 15,0 0-3-15,0 0-8 0,0 0 6 0,0 0-7 16,0 0 2-16,0 0 2 0,0 0 5 0,0 0 0 16,0 0-4-16,0 0-6 0,0 0-6 0,0 0-6 15,0 0-9-15,0 0-3 0,0 0-3 0,0 0 0 16,55-77 1-16,-38 53-3 0,2-1 1 0,-1 3-7 16,3-1-1-16,8-13 0 0,-2 3-3 0,-9 15-2 15,1-5 0-15,4 3 2 0,-5 1-2 16,1 0-5-16,-19 19 4 0,35-36-6 0,-21 16-3 0,-14 20 1 15,23-25 0-15,-23 25-5 0,25-27 3 0,-25 27-5 16,25-24-4-16,-25 24-2 0,23-26 2 0,-23 26 4 16,26-33-9-16,-13 19 0 0,-13 14-1 0,31-33 7 0,-13 13-6 15,1 2-1-15,0 0-4 0,-1-2 2 0,3-1 1 16,-2 0-1-16,1 3 8 0,1 0-10 16,-21 18 1-16,37-33-2 0,-27 22 2 0,-10 11 0 15,27-24-1-15,-27 24 0 0,25-24-1 0,-25 24 4 0,25-22-2 16,-25 22-5-16,18-24 1 0,-18 24 1 15,19-25 0-15,-19 25 0 0,17-24 3 0,-17 24-3 0,18-31 1 16,-18 31-1-16,21-25 2 0,-21 25 2 16,16-23 0-16,-16 23-6 0,17-27 4 0,-17 27-2 0,17-25 4 15,-17 25 1-15,16-31 0 0,-16 31 5 0,15-25-3 16,-15 25-2-16,14-26 4 0,-14 26-8 0,17-23 2 16,-17 23-4-16,12-25 5 0,-12 25-3 0,16-23 1 15,-16 23-3-15,17-23 3 0,-17 23-1 16,19-22-2-16,-19 22 3 0,18-19 1 0,-18 19-3 15,17-25 3-15,-17 25-4 0,0 0 4 0,20-26-3 0,-20 26 6 16,15-17-4-16,-15 17 3 0,0 0 4 0,16-25-1 16,-16 25 3-16,0 0 0 0,15-26 1 0,-15 26 2 15,14-21-4-15,-14 21-4 0,0 0 2 0,17-24-1 16,-17 24 0-16,0 0-2 0,0 0 1 0,19-26 0 16,-19 26-1-16,0 0 0 0,0 0-1 0,12-21 1 15,-12 21-4-15,0 0 3 0,0 0-2 0,0 0 0 16,0 0 22-16,21-23-1 0,-21 23-3 0,0 0 2 15,0 0-6-15,0 0 0 0,0 0 1 0,0 0-4 16,0 0-2-16,0 0-6 0,0 0-11 0,0 0-13 16,0 0-18-16,0 0-25 0,0 0-34 0,0 0-47 15,0 0-59-15,0 0-34 0,0 0-212 0,0 0-488 16,0 0 216-16</inkml:trace>
  <inkml:trace contextRef="#ctx0" brushRef="#br0" timeOffset="447753.794">21734 3517 78 0,'0'0'214'0,"0"0"-17"0,0 0-14 0,0 0-20 16,0 0-11-16,0 0-13 0,56-54-12 0,-32 34-9 16,7-10 3-16,9 2-10 0,1 0 1 0,-16 7 3 15,18-7-7-15,-22 8 1 0,6 3 1 0,0-2-4 16,-5 2 0-16,1 0 4 0,-23 17-5 0,29-17-14 0,-29 17-4 15,29-7-14-15,-29 7-6 0,0 0-6 0,0 0-6 16,43 22 1-16,-43-22-5 0,27 53-4 16,-19-25-1-16,3 14-6 0,-5 1-2 0,-2 0-5 15,-4-2 1-15,2 3-5 0,0-1-1 0,-2-3-1 0,-4 0 3 16,2-10-9-16,2-30-11 0,-6 51-19 0,2-22-38 16,4-29-36-16,-11 52-57 0,5-24-63 0,6-28-81 15,-14 45-173-15,14-45-496 0,-21 22 220 16</inkml:trace>
  <inkml:trace contextRef="#ctx0" brushRef="#br0" timeOffset="457909.3141">25593 10027 154 0,'0'0'174'0,"0"0"-4"15,0 0-1-15,0 0-6 0,0 0-21 0,0 0-14 16,0 0-9-16,0 0 5 0,0 0-3 0,0 0 11 0,0 0-1 15,-8 72 0-15,8-72-2 0,20 54 3 16,3-17 0-16,-8-10-4 0,1-3 3 0,-1 0-4 16,7-2-11-16,-3-3-9 0,6-6 5 0,2-3-10 0,-27-10-6 15,82 2-16-15,-34-9-5 0,4-12-5 16,1-11-6-16,9-10-7 0,4-5-2 0,3-5-2 16,3-11-13-16,0-1-2 0,13 3-9 0,-4 4-1 0,-1 1-3 15,1 3-14-15,-13 10-24 0,-14 4-18 0,-9 11-34 16,-14 10-35-16,-14 8-44 0,-17 8-39 15,23-16-40-15,-23 16-33 0,0 0-208 0,0 0-501 0,0 0 221 16</inkml:trace>
  <inkml:trace contextRef="#ctx0" brushRef="#br0" timeOffset="458198.6552">25686 10878 186 0,'6'8'271'0,"3"1"-2"15,5-2-13-15,3-1-4 0,9-1-14 0,5-9-13 16,-2-5-35-16,23-11-14 0,-2-3-18 0,3-12-14 15,7-5-19-15,-2-9-10 0,4-4-14 0,6 0-11 16,1-2-17-16,-7 3-45 0,0 4-59 0,-2 2-71 16,-7 10-63-16,-9-1-73 0,-7 4-156 0,-14 12-427 15,-5 1 190-15</inkml:trace>
  <inkml:trace contextRef="#ctx0" brushRef="#br0" timeOffset="460015.9198">17415 2465 36 0,'0'0'275'15,"0"0"-4"-15,0 0-9 0,0 0-14 0,0 0-14 0,0 0-26 16,0 0-12-16,0 0-9 0,0 0-18 0,0 0 0 16,0 0-3-16,0 0-3 0,0 0-5 15,0 0-9-15,0 0 2 0,0 0 0 0,0 0-11 0,0 0 6 16,0 0-12-16,0 0 2 0,0 0-13 15,0 0 8-15,0 0-1 0,0 0-1 0,0 0-8 0,0 0-6 16,0 0-5-16,0 0-5 0,0 0-10 0,0 0-4 16,0 0-9-16,0 0-3 0,0 0-13 15,0 0-6-15,0 0-5 0,0 0-3 0,0 0-5 0,0 0-4 16,0 0-3-16,0 0-2 0,0 0 0 0,0 0-5 16,0 0-3-16,0 0-2 0,0 0 0 0,0 0-4 15,0 0 2-15,0 0-5 0,0 0-4 0,29 27-1 16,-29-27-5-16,0 0 5 0,0 0 0 15,0 0-2-15,0 0-6 0,0 0 3 0,0 0 0 0,0 0 0 16,0 0-4-16,0 0 2 0,0 0-2 16,0 0 0-16,0 0-4 0,0 0-1 0,0 0 0 0,0 0-2 15,0 0 3-15,0 0 0 0,0 0-1 0,0 0-12 16,0 0 8-16,0 0-9 0,0 0-13 0,0 0-11 16,0 0-20-16,0 0-26 0,0 0-37 0,0 0-53 15,0 0-46-15,0 0-49 0,0 0-101 0,0 0-81 16,0 0-229-16,0 0-734 0,0 0 326 0</inkml:trace>
  <inkml:trace contextRef="#ctx0" brushRef="#br0" timeOffset="468399.8962">26567 4554 186 0,'0'0'233'0,"0"0"2"16,0 0-8-16,0 0-12 0,0 0-19 0,0 0-17 15,0 0-22-15,0 0-17 0,0 0-17 0,0 0-20 0,0 0-7 16,0 0-14-16,0 0-5 0,0 0-5 0,0 0-6 15,0 0-8-15,0 0 1 0,-13 103-1 0,13-58 1 16,0 3-9-16,0 7 0 0,-4-2-3 0,-2 6 9 16,6 3-5-16,0 3-2 0,-4-1 7 0,4 4-7 15,-4 9-6-15,-1 0 1 0,5 3-2 0,0 4 1 16,0 5 5-16,-4 1-4 0,8 1 19 0,-4 5-12 16,5-3-1-16,-14 5-3 0,5 1-4 0,-2 2-3 15,2-3-1-15,-4-4-7 0,-1-1 4 0,3-1-5 16,-2-6-7-16,0-4 5 0,-3-1-3 15,3-3 1-15,0-6-8 0,2-4 2 0,1 1-1 0,1-7-6 16,0-3 4-16,0 0-5 0,4-4-1 0,-4 0-2 16,0-1-1-16,4-5-2 0,-2 5 3 0,-2-2 1 15,-1-1 0-15,-3-3 1 0,2 3-2 0,-2-7-6 16,8 3 10-16,-13-6-9 0,13 1-2 0,-6-13 2 16,-2 10-1-16,4-10 7 0,0 12-6 0,4-41-2 15,0 54-3-15,0-26 2 0,0-28 3 16,0 56-4-16,0-28 8 0,0-28-3 0,0 60 2 0,0-33 0 15,0-27 10-15,0 55-1 0,0-29 0 0,0-26 2 0,0 47 6 16,0-47-2-16,-5 39 0 0,5-39 3 16,5 33-3-16,-5-33-2 0,0 0 4 0,0 41-2 15,0-41 4-15,0 0-7 0,0 32 14 0,0-32-3 0,0 0-5 16,0 0-7-16,4 34 1 0,-4-34 5 0,0 0-2 16,4 32 5-16,-4-32 13 0,0 0-9 0,0 0-11 15,0 44 14-15,0-44 3 0,0 0 3 16,-4 40-1-16,4-40-1 0,0 0-13 0,4 30 3 0,-4-30 1 15,0 0-8-15,0 0 3 0,-4 39 4 0,4-39-4 16,0 0-2-16,0 0 0 0,0 36-5 0,0-36 6 16,0 0-14-16,0 0 5 0,0 0-3 0,0 0 5 15,0 0-4-15,0 36-3 0,0-36 0 0,0 0-1 16,0 0-2-16,0 0-6 0,0 0 0 0,0 0-9 16,0 0-13-16,0 0-11 0,0 0-23 0,0 0-22 15,0 0-33-15,0 0-44 0,0 0-42 0,0 0-66 16,0 0-67-16,0 0-74 0,0 0-207 0,0 0-659 15,-15-124 292-15</inkml:trace>
  <inkml:trace contextRef="#ctx0" brushRef="#br0" timeOffset="468650.5054">26149 8586 256 0,'0'0'410'0,"0"0"-39"0,0 0-26 0,0 0-1 15,0 0 10-15,0 0-12 0,0 0-14 0,19 86-26 0,-15-59-26 16,-4-27-29-16,8 49-25 0,-8-49-22 0,10 38-21 16,-1-15-18-16,-9-23-15 0,18 26-11 0,-18-26-16 15,0 0-11-15,23 12-12 0,-23-12-15 0,0 0-7 16,0 0-8-16,93-50-8 0,-60 16-10 0,6-7-3 16,-1-1-3-16,9-3-10 0,3-1-16 0,-1 1-27 15,1-5-46-15,4 7-43 0,-13 7-44 0,-2 3-49 16,-20 14-62-16,4 0-81 0,-23 19-383 0,22-25-776 15,-22 25 343-15</inkml:trace>
  <inkml:trace contextRef="#ctx0" brushRef="#br0" timeOffset="474507.3634">27057 3572 137 0,'0'0'239'16,"-50"-26"-15"-16,50 26-10 0,-27-15-2 0,27 15-10 15,0 0-3-15,-23-14-15 0,23 14-13 0,0 0 9 16,0 0-24-16,0 0-15 0,0 0-12 0,0 0-14 16,0 0-11-16,87-10-6 0,-25 9-15 0,6 0-9 15,17-3-5-15,6 3-4 0,12-1-7 0,5 2-6 16,4 2-8-16,5-7-2 0,3 3 1 0,-2 3-7 15,8 5-7-15,-2-5 0 0,-2 3-6 0,-4 2-2 16,-6-3 4-16,-5 1-5 0,-16-6 0 0,-6 0 1 16,-13-1-6-16,-14 1-4 0,-12 2 0 0,-22-2-4 15,-24 2-2-15,0 0-11 0,0 0-5 0,33-4-14 16,-33 4-15-16,0 0-10 0,0 0-15 0,0 0-2 16,0 0-18-16,-99-14-11 0,43 11-10 0,-10 4-10 15,-8-3-3-15,-9 9-1 0,2-7-10 16,-12 2 0-16,-4 0-5 0,-8 5 1 0,2-2 8 0,-5-3 4 15,-6 1 11-15,-1 0 11 0,1 5 6 0,-2-4 13 0,-2 0 14 16,11 1 24-16,8 1 20 0,6-3 15 16,12 4 24-16,21-1 13 0,10-4-1 0,24-1 12 15,26-1 1-15,0 0 20 0,-31 4 14 0,31-4-3 16,0 0-6-16,0 0-6 0,0 0-2 0,0 0-3 16,144-20-8-16,-67 11-3 0,16-1-3 0,6-5-3 15,4 3-1-15,9-1 3 0,-3-2-4 0,-1 5 6 16,-1-2-6-16,1-3 0 0,8 8 1 0,-11-2-5 15,-1 4 4-15,-5 4-8 0,-6 1-3 0,0-1-4 16,-11 0 0-16,-13-2-5 0,-9 0 4 0,-9 0 2 16,-24-1-10-16,-27 4 4 0,31-4 6 15,-31 4-6-15,0 0 2 0,0 0-4 0,0 0-5 0,0 0 2 16,0 0-3-16,-190 15 3 0,93-2-8 0,-13 0 2 16,-10 2-7-16,-6 8 0 0,-8-8-5 0,-5 6-1 15,3 0 2-15,-7-5 1 0,9 9 3 0,8-2-3 0,4 0 0 16,19-4 1-16,14-2 0 0,12-4 7 15,23 2-3-15,28-9-1 0,11-2-2 0,15-4-2 0,0 0 1 16,0 0 3-16,0 0 4 0,0 0-4 16,168-9-2-16,-84-8-2 0,20 0 4 0,7-1-1 15,11-7-3-15,4 3 4 0,0-3-1 0,7 4 2 0,-1 0-1 16,7 0-2-16,-13 4 2 0,-6 2 3 0,-13 3-2 16,-4 2 2-16,-12-1 0 0,-14 2 3 0,-5-1 6 15,-14 2 0-15,-31 4 20 0,-27 4 10 16,23-6-3-16,-23 6-4 0,0 0-4 0,0 0-5 15,0 0-4-15,-112-20-2 0,36 16 1 0,-7 4-3 16,-18 0 0-16,-13 4-3 0,-10 3 3 0,-4 2-10 0,-11 0 4 16,1 6-4-16,3-3 2 0,-1 3-2 0,6-2 0 15,4 2-2-15,18 2-1 0,11-2 3 16,16-3-3-16,21 2-2 0,11-5 2 0,22 0-2 0,27-9-2 16,-21 6-3-16,21-6 8 0,0 0 0 0,0 0-1 15,104 4 2-15,-24-9-4 0,19-5 1 0,13-1-1 16,4-1-1-16,10-3-3 0,-4-2 1 0,8-1 4 15,4 3-3-15,-3-1-1 0,-9 4-1 0,2-2 2 16,-15 0 0-16,-10 3 0 0,-14-2-1 0,-10-1 2 16,-22 5 1-16,-28 2 0 0,2 0 3 0,-27 7-5 15,0 0-1-15,0 0 0 0,0 0 0 0,0 0 1 16,-118-40-3-16,44 37 2 0,-17 1-2 0,-13 4 2 16,-11 1-3-16,-3 6 2 0,-8 0-1 0,-9 2 1 15,1-1 2-15,0 0-2 0,-3 2 0 0,7 2 1 16,14 2 0-16,7 1-2 0,12-2 0 0,16 1 4 15,9-4 1-15,18-1-1 0,27-5-5 0,8-1 1 16,19-5 2-16,0 0 0 0,0 0 1 0,0 0 5 16,0 0-2-16,126 4-1 0,-49-10-1 0,16-6-4 15,10 0 6-15,5-3-4 0,6-1-1 0,5 0 2 16,-5 0-1-16,-2-1 1 0,1 6-2 0,3 1 1 16,-12 0 1-16,-9 4-2 0,-19 0-2 0,-10 0 3 15,-12 3-1-15,-35 2 6 0,-19 1-2 0,0 0 0 16,0 0 0-16,0 0-1 0,0 0 0 0,0 0 1 15,-180 1 0-15,95 4-2 0,-10 2-2 16,-13 0-1-16,-3 0 4 0,-7 5 0 0,-8-4-2 0,-4 5 2 16,-5-1-4-16,9 0 4 0,6 1 0 0,7-2 0 15,13-3 2-15,12 3 0 0,7-2-3 0,21-2 2 16,12 4 0-16,26-8 0 0,22-3 1 0,0 0 2 16,-31 2 0-16,31-2 3 0,0 0-4 0,0 0 3 15,0 0-3-15,124-24 0 0,-56 11 0 16,13-1-2-16,5-3-1 0,12-2 3 0,9 3-3 15,-2 0 0-15,3-6-2 0,4 10 1 0,-5 1-2 0,1 1 5 16,-9 6 0-16,0-3-2 0,-10 0 0 0,-13 3-3 16,-12-3 1-16,-33 5 4 0,-10-1-2 0,-21 3 1 15,0 0-3-15,0 0 1 0,0 0-1 0,0 0 0 16,-112-6-1-16,40 10 0 0,-11 0 1 0,-12-1-1 16,-12 6-1-16,-7 0 2 0,-8 4 3 0,-6 1-3 15,2 1 3-15,-4 3-2 0,-1 0 0 16,-1 0 1-16,4 5 1 0,14-1-1 0,7-3 0 0,18-1-3 15,12-4 3-15,24 1-1 0,26-8-1 0,12-2 0 16,15-5 5-16,0 0-3 0,0 0 0 0,0 0 1 0,100 8-1 16,-11-16 1-16,10-4-3 0,12-5-3 15,20 0 3-15,-1-3 0 0,10-3 1 0,13 4 1 16,4 0-6-16,-4 8 2 0,5-1 4 16,-6 4-4-16,1 5 2 0,-10 2 1 0,-9 2-7 15,-16 4 6-15,-14-3-1 0,-15 1 2 0,-17-1-2 0,-23 0 1 16,-26-2 0-16,-23 0-1 0,0 0-1 0,0 0 2 15,0 0 3-15,0 0 3 0,0 0 1 0,-171 42-4 16,76-29 0-16,-17-1 1 0,-8 2 0 0,-10 3-4 16,-5 2-2-16,-5-2 5 0,-3 2-2 0,3-1 2 15,14 2-1-15,-1 2 0 0,16-4 0 0,16 0 9 16,18 0-5-16,19-6 0 0,32-6-5 0,9-1 5 16,17-5 2-16,0 0 3 0,0 0-3 0,0 0 5 15,143 14-5-15,-52-23 3 0,16 2-4 0,19-2 1 16,4-2-1-16,9 0 3 0,8-4-4 0,6 6-1 15,4 0-1-15,-8 4 3 0,8 2-4 0,-13 0 3 0,-13 3-1 16,-1 4 3-16,-14-3-4 0,-17 2 3 16,-12-5-2-16,-15 3 5 0,-24 1-3 0,-22-3-4 15,-26 1-2-15,0 0 4 0,0 0-6 0,0 0 4 16,0 0 0-16,-142 1 0 0,57 5-2 0,-10 1 1 0,-13 1-3 16,-9-1 8-16,-14 3-7 0,-7 1 0 15,1-1 2-15,9 1 0 0,-8 4 1 0,16-3-2 16,-2 4 1-16,19-4-4 0,12-1 5 0,10-1-6 15,31 3 0-15,24-5 2 0,26-8-2 0,-17 7 5 0,17-7-3 16,0 0 0-16,93 14 5 0,-12-14-4 0,10-4 3 16,16 0-1-16,15-2-1 0,17-2 4 0,9 1-2 15,5 0-2-15,4 2-1 0,1 5 2 16,-5-1 2-16,-3 4-1 0,-13 5-4 0,-11-3 3 16,-6 5-4-16,-13-8 6 0,-9 3-4 0,-16 4 5 15,-20-8-1-15,-16 5 3 0,-28-12-6 0,-18 6-2 0,0 0 5 16,0 0-5-16,0 0 3 0,0 0-3 0,-138-5 2 15,57 0 1-15,-22 0-1 0,-11 2 0 16,-16 2 2-16,-9-1-4 0,-3 1-2 0,-3 1 2 16,-2 1-1-16,-2 4 0 0,9-1-3 0,6 2 4 0,18 4 3 15,10-4-4-15,22 2 0 0,17-1 6 16,22-3-8-16,31-1-1 16,14-3 4-16,0 0 0 0,0 0 5 0,0 0 1 0,140 7-3 0,-47-9-2 0,21-6 2 15,16 1 3-15,13-3-4 0,10 0-2 0,8 3 10 16,10 0-5-16,5-2-4 0,-6 4 4 0,-9-2-3 15,-2 3 2-15,-14-4-2 0,-11 0 2 0,-18 3 0 16,-17-3 0-16,-14-4 3 0,-19 2 8 0,-21 3 6 16,-26 0 13-16,-19 7-2 0,15-15-8 0,-15 15-4 15,0 0 1-15,-100-37-3 0,16 25-7 0,-16 3 1 16,-11 1-4-16,-13 1-2 0,-13 4 5 0,-16 1 1 16,-10 4-5-16,2 2-7 0,0 2 1 0,-11 3 3 15,2-3-1-15,7 4 0 0,21 1-1 0,11 3-1 16,26-6-1-16,30 3-1 0,22-2 3 0,30-4-1 15,23-5-4-15,0 0 7 0,0 0-4 0,0 0 1 16,176 15 1-16,-73-17 1 0,13-4-3 0,14-1 1 16,9-1 1-16,5-1-2 0,9 1-1 0,0 0-2 15,-2 2-3-15,-4 2-5 0,-13-2-1 16,-6 2-1-16,-14-1-5 0,-15-1 2 0,-20 3 1 0,-25-2-8 16,-26 4-22-16,-28 1-47 0,0 0-63 0,0 0-47 15,0 0-57-15,0 0-175 0,-157-16-472 0,73 11 209 16</inkml:trace>
  <inkml:trace contextRef="#ctx0" brushRef="#br0" timeOffset="475958.057">27300 10039 72 0,'0'0'167'16,"0"0"-13"-16,0 0 1 0,0 0-16 0,-6-47-12 0,6 47-11 15,0 0-8-15,0 0-13 0,27-37-8 16,-27 37-7-16,41-22-3 0,-18 8-8 0,4 3-1 16,19-3 0-16,-3 1 3 0,7-1-4 0,-1 7-4 0,-3 1 1 15,3 0 1-15,1 5 1 0,-1 0-7 0,-1-1 6 16,-2 2-5-16,-11-1-4 0,14 5-7 0,-18 0 3 16,-31-4-7-16,56 8-4 0,-56-8-3 0,35 7-4 15,-35-7-2-15,0 0 1 0,27 13-8 0,-27-13 5 16,0 0 1-16,0 0 4 0,0 0 9 0,0 0 2 15,0 0 2-15,-50 66 3 0,7-42 3 0,-9-8 4 16,-10-2-3-16,-6 7 3 0,-2-2-7 0,-11-1 3 16,1-4-1-16,-3 2 1 0,-2 2-1 0,5 1 9 0,-1-3-6 15,9 1-2-15,1-1-11 0,11 0-2 16,15-5 3-16,18-5-14 0,27-6 4 0,-23 8-1 16,23-8-16-16,0 0 3 0,0 0 4 0,0 0-1 0,0 0-3 15,0 0-1-15,155 6-1 0,-74-9 5 0,12-6-13 16,14-6-3-16,7 3-2 0,2-2 7 15,6 0-9-15,0 3 8 0,-2-1-7 0,-2-3 1 0,-11 5-1 16,1 1-1-16,-13 4 6 0,-6 1 0 0,-9 3-5 16,-18-1-4-16,-12 1 7 0,-21 1-2 0,-29 0-5 15,0 0-4-15,0 0 8 0,0 0-2 0,0 0 0 16,0 0-3-16,-118 32-2 0,56-19 15 0,-15 0-4 16,-5 0 0-16,-3 2 6 0,-4-1-5 0,2-6-2 15,-2 9 5-15,0-3 4 0,-1-3-3 0,9 5-6 16,0 0 5-16,5 0-4 0,-1-3 4 0,15-2-6 15,9-1-1-15,19-3 0 0,18-4 3 0,16-3-10 16,0 0 5-16,0 0-4 0,-27 13 0 0,27-13 0 16,0 0-16-16,99 12 0 0,-33-11-3 0,11-6 1 0,16-2 2 15,6-8-5-15,9-1 1 0,1-3 0 16,11 1 3-16,-6 0 7 0,2 4 0 0,-5 1-2 0,-1 0 1 16,-7 3 3-16,-8 1 4 0,-14 2 0 0,-15-2-7 15,-21 2 0-15,-22 3 1 0,-23 4-8 0,0 0 4 16,0 0 5-16,0 0-3 0,0 0 8 0,-118-7 0 15,42 7 7-15,-5 4 4 0,-8-2 3 0,-10 6-2 16,0 0 5-16,-4 1 2 0,-5-1 3 0,1 1-3 16,-1 1 0-16,5 4 6 0,4-2-6 0,14 0-2 15,8-2 3-15,17 1 1 0,17-5-6 0,20-3-1 16,23-3 0-16,0 0-3 0,0 0 0 0,0 0 1 0,0 0-10 16,0 0-5-16,153-23-6 0,-72 9-6 0,8 0 0 15,14-4 3-15,9-6-2 0,1 4 7 16,11-1-7-16,-10 3 0 0,0 2 4 0,-5 3 2 0,-3 2 3 15,-13 2 2-15,-13 0-6 0,-16 4 0 0,-18 3 7 16,-23-1 5-16,-23 3-9 0,0 0 8 0,0 0-7 16,0 0 7-16,0 0 3 0,-164 21 0 0,80-12 5 15,-16-2 3-15,1 3 0 0,-8-6 18 0,-5 7-5 16,5-1 0-16,7 0 2 0,-3-2 16 0,8 3-9 16,6-1 3-16,8 0 8 0,13-1 6 0,14-4-2 15,32-3-1-15,22-2-6 0,0 0-10 0,-27 7 4 16,27-7-5-16,0 0 1 0,0 0-3 0,0 0 2 15,126 12-8-15,-56-8 5 0,7-9 6 0,1-2-16 0,7-1-15 16,4 1-13-16,-2-2-9 0,-3 2-22 16,-7 1-24-16,-3 2-35 0,-18 1-48 0,-2-1-51 15,-9-3-70-15,-14 4-58 0,0-1-211 0,-31 4-586 0,62-14 260 16</inkml:trace>
  <inkml:trace contextRef="#ctx0" brushRef="#br0" timeOffset="476714.3857">26751 4125 30 0,'0'0'7'0,"0"0"-14"16,0 0-6-16,0 0 3 0</inkml:trace>
  <inkml:trace contextRef="#ctx0" brushRef="#br0" timeOffset="477624.0035">26271 8735 112 0,'0'0'406'0,"0"0"-49"0,0 0-35 15,0 0-27-15,0 0-14 0,0 0-5 0,0 0-24 16,0 0-13-16,0 0-21 0,0 0-19 0,0 0-34 0,0 0-7 16,0 0-21-16,0 0-9 0,0 0-10 0,0 0-22 15,0 0-17-15,0 0-16 0,0 0-18 0,0 0-24 16,0 0-13-16,0 0-25 0,0 0-22 0,0 0-35 16,0 0-35-16,0 0-44 0,0 0-50 0,0 0-46 15,0 0-274-15,0 0-564 0,0 0 250 0</inkml:trace>
  <inkml:trace contextRef="#ctx0" brushRef="#br0" timeOffset="479914.436">25566 8667 208 0,'0'0'276'0,"-18"-36"-5"15,18 36-7-15,0 0 4 0,0 0-7 0,-15-28-5 16,15 28-11-16,0 0-3 0,0 0-19 0,-12-20-13 16,12 20-1-16,0 0-11 0,0 0-9 0,0 0 2 15,0 0-4-15,0 0-3 0,0 0-8 0,0 0-11 16,0 0-15-16,0 0-10 0,0 0-11 0,0 0-23 16,0 0-4-16,0 0-14 0,-27-15-6 0,27 15-12 15,0 0-11-15,0 0-17 0,0 0-16 0,0 0-36 16,0 0-42-16,0 0-42 0,-35-15-45 0,35 15-62 15,-33-25-91-15,33 25-89 0,-44-26-294 0,11-2-731 0,6 10 323 16</inkml:trace>
  <inkml:trace contextRef="#ctx0" brushRef="#br0" timeOffset="480465.5929">25099 8230 250 0,'-27'-60'246'0,"13"2"-23"0,-5 3-17 0,7 15-7 15,7 16-6-15,5 24 4 0,-6-31-12 16,6 31-18-16,0 0-13 0,0 0-14 0,0 0-11 15,0 0 1-15,0 0-5 0,114 82-6 0,-71-30 1 0,9 14-8 16,6 11-12-16,4 7 1 0,2 12-6 0,8 8-1 16,7 12-6-16,4 4 0 0,1 2-9 0,-3 12-7 15,8 10-10-15,-6 3 6 0,-11 1-21 0,-6 2 2 16,-4 6-18-16,2-2-6 0,-10 4-3 16,-9-11-5-16,3-6-8 0,-7-2-10 0,-4-9 4 0,-1-7 2 15,-10-4-4-15,-3-11 3 0,-6-7-8 0,1-12 7 16,-7-4-6-16,-3-12 9 0,0-5-4 0,-4-8 2 15,1-8 1-15,-3-2 1 0,2-10-5 0,-8-16-2 16,4-10-12-16,0-5-20 0,0-3-17 0,0-6-19 16,4 5-36-16,-4-5-34 0,0 0-44 0,8-39-43 15,0-4-25-15,-2-6-233 0,3-6-525 0,-1-7 232 16</inkml:trace>
  <inkml:trace contextRef="#ctx0" brushRef="#br0" timeOffset="480761.8642">26953 7852 168 0,'-58'62'279'0,"13"-2"-19"0,-9 13-11 15,-8 12 4-15,-6 14-4 0,-4 12 8 0,-9 14-8 16,-4 14 2-16,-6 7 1 0,-2 9-1 0,2 17-6 0,-6 16-24 15,2 6-13-15,0 10-22 0,10 9-13 0,0 3-16 16,9-4-19-16,4-8-11 0,14-7-6 16,8-13-14-16,5-16-9 0,5-14-8 0,11-19-7 0,13-15-11 15,1-20-8-15,7-11-15 0,8-10-13 0,0-16-22 16,4-4-21-16,0-13-23 0,-2-16-30 0,0-6-26 16,3-1-32-16,-3-8-30 0,-2-3-32 0,4-5-30 15,-4-5-29-15,0-2-37 0,0 0-33 0,4-25-232 16,0-2-586-16,-4-18 260 0</inkml:trace>
  <inkml:trace contextRef="#ctx0" brushRef="#br0" timeOffset="499141.5221">20076 2079 101 0,'0'0'194'0,"0"0"-2"0,0 0-3 0,0 0-17 16,0 0-10-16,0 0-7 0,0 0-11 0,0 0-14 15,0 0-2-15,0 0-20 0,0 0-9 0,0 0-11 0,0 0-8 16,0 0-7-16,0 0-7 0,0 0-8 16,0 0-2-16,0 0-4 0,118 20-7 0,-69-6-2 15,1-2-5-15,4 1-1 0,1 9-1 0,-3 2-5 16,4 0 0-16,0 3-6 0,-5-2 2 0,-5 5-3 16,-5-4 1-16,-4 1 4 0,-6 2-9 0,-10-9-5 15,-2 4 1-15,-9-2-3 0,-2 5 2 0,-8-27 8 0,-4 66 7 16,-8-25 11-16,-9 2 22 0,-8 2-6 15,-6 1 17-15,-8 1 7 0,-7-2 0 0,0 5 1 16,-3 1 7-16,-3-5-1 0,0 9 4 0,-2-5 2 16,0 0 8-16,11-5-1 0,-1-3-4 0,5 0-5 0,6 0-19 15,1-10-2-15,8 0-1 0,11-14-14 16,17-18 0-16,-17 28-2 0,17-28-15 0,-14 22-20 16,14-22-24-16,0 0-20 0,0 0-21 15,0 0-23-15,0 0-16 0,0 0-19 0,0 0-46 0,0 0-53 0,0 0-69 16,0 0-309-16,0 0-629 0,0 0 279 0</inkml:trace>
  <inkml:trace contextRef="#ctx0" brushRef="#br0" timeOffset="502359.6388">25713 8462 59 0,'-27'-34'260'16,"27"34"-2"-16,-16-19-7 0,16 19-18 0,0 0-21 16,0 0-19-16,0 0-18 0,0 0-17 0,0 0-4 15,0 0-3-15,0 0-6 0,93 48 1 0,-44-3-8 16,-3 2-11-16,-1 12-6 0,5 6-9 0,-11 3-4 16,6 3-6-16,9 5 4 0,-12 7-7 0,1 5 1 0,7 7-13 15,-5 4 3-15,1 5-6 0,-11 2-8 16,-4-5-9-16,-4 0-2 0,-1-3-3 15,-3-2-6-15,-4-5-8 0,3-6-4 0,-5-3-11 0,2-9 0 16,-1-7-18-16,-1-3-8 0,1-8-12 0,5-8-5 0,-4-4-19 16,-3-3-10-16,-10-17-13 0,3-1-14 0,-1-4-12 15,-4-2-18-15,-2-8-22 0,2 0-28 0,-4-8-25 16,0 0-21-16,0 0-22 0,0 0-29 16,0 0-210-16,35-73-491 0,-22 24 217 0</inkml:trace>
  <inkml:trace contextRef="#ctx0" brushRef="#br0" timeOffset="502625.9514">26666 8501 229 0,'-27'-25'243'0,"27"25"-26"0,0 0-14 0,-62 7 6 16,21 16 1-16,14-6-11 0,-8 22-12 0,-3 10-8 15,3 9-11-15,0 16-6 0,6 7-12 16,-2 12-10-16,0 12-15 0,0 16-6 0,0 15-6 0,-2 5-13 15,2 1-15-15,0 8-5 0,0 5-1 0,-4-1-10 16,2-2-7-16,-6-4-3 0,5-16-14 0,-1-3 0 16,8-14-3-16,5-5-1 0,3-13 5 0,3-6-14 15,5-17-10-15,3-6 0 0,4-11-19 0,-4-5-20 16,6-23-22-16,2 12-39 0,0-17-37 0,0-11-49 16,2-6-50-16,2-2-57 0,-4-5-194 0,0 0-503 15,0 0 222-15</inkml:trace>
  <inkml:trace contextRef="#ctx0" brushRef="#br0" timeOffset="502886.9194">25295 8725 209 0,'0'0'230'0,"54"66"6"0,-13-21-2 0,17 5 4 15,2 6-8-15,11 1-10 0,1 11-7 0,13 1-10 16,6 3-14-16,2 7-15 0,-2 7-16 0,-3 2-18 16,-5 2-9-16,-4 2-13 0,-11-1-15 0,-4 0-12 15,-10-7-4-15,-11-1-16 0,-2-3-15 0,-5-4-16 16,-3-4-17-16,-6-3-13 0,-1-8-22 16,1-3-16-16,-4-8-21 0,-2-6-20 0,-11-18-21 0,2 1-25 0,-7-5-15 15,1-9-33-15,2-4-21 0,-8-9-42 0,0 0-164 16,0 0-422-16,0 0 187 0</inkml:trace>
  <inkml:trace contextRef="#ctx0" brushRef="#br0" timeOffset="503117.1652">26567 8499 55 0,'-73'94'311'0,"38"-25"-32"0,0 16-20 0,2 14-23 15,2 9-9-15,4 15-15 0,4 9-1 0,-4 12-10 16,7 3-14-16,-3 3-16 0,0 17-9 0,-4-3-21 0,5 9-13 16,-5-9-23-16,4-6-20 0,-4-6-23 0,0-8-18 15,0-7-21-15,5-17-22 0,-5-11-25 0,4-14-30 16,4-7-23-16,3-13-30 0,6-4-27 0,-3-14-27 16,9-7-23-16,-2-6-210 0,-2-18-425 0,-1-10 188 15</inkml:trace>
  <inkml:trace contextRef="#ctx0" brushRef="#br0" timeOffset="504177.259">28346 3684 92 0,'0'0'148'0,"0"0"-14"0,0 0-11 0,0 0-11 16,0 0-9-16,0 0-7 0,0 0-21 0,-6 48 2 15,6-48-6-15,0 0-27 0,0 0-36 0,0 0-38 16,0 0-58-16,-2 37-74 0,2-37-174 0,0 0 78 16</inkml:trace>
  <inkml:trace contextRef="#ctx0" brushRef="#br0" timeOffset="506134.8818">22201 2288 71 0,'0'0'251'0,"0"0"2"0,0 0 25 16,0 0-11-16,0 0-13 0,-54-41-13 0,54 41-20 16,0 0-22-16,0 0-19 0,0 0-11 0,0 0-17 15,0 0-21-15,0 0 1 0,0 0-9 0,0 0-11 16,0 0-6-16,0 0-21 0,0 0-4 0,0 0-4 15,0 0-9-15,0 0-11 0,0 0-7 0,0 0 1 16,0 0-11-16,0 0-1 0,0 0 1 0,0 0-12 16,0 0-5-16,0 0-4 0,0 0 1 0,0 0-3 15,0 0 2-15,0 0-6 0,0 0 4 0,0 0-13 16,0 0-15-16,0 0-12 0,0 0-19 0,0 0-23 16,0 0-28-16,0 0-21 0,0 0-19 0,0 0-20 15,-29 52-25-15,29-52-29 0,0 0-32 0,0 0-200 16,-47 6-475-16,47-6 211 0</inkml:trace>
  <inkml:trace contextRef="#ctx0" brushRef="#br0" timeOffset="506590.4393">22120 2301 1811 0,'0'0'106'0,"0"0"-34"15,0 0-22-15,0 0 9 0,0 0-23 0,0 0-12 0,0 0-1 16,0 0-4-16,0 0-1 0,0 0-9 0,0 0-27 16,0 0-33-16,0 0-32 0,0 0-48 0,0 0-52 15,0 0-111-15,0 0-318 0,0 0 141 16</inkml:trace>
  <inkml:trace contextRef="#ctx0" brushRef="#br0" timeOffset="506759.7589">22129 2339 1880 0,'0'0'6'16,"0"0"11"-16,0 0-3 0,-48 18-17 0,48-18-4 16,0 0-3-16,0 0 9 0,0 0-18 0,0 0-18 15,0 0-35-15,0 0-35 0,0 0-20 0,0 0-129 16,0 0-277-16,0 0 123 0</inkml:trace>
  <inkml:trace contextRef="#ctx0" brushRef="#br0" timeOffset="506925.9629">22114 2339 39 0,'0'0'93'0,"0"0"-13"0,0 0-36 0,0 0-22 16,0 0-43-16,0 0-23 0,0 0-45 0,0 0 20 16</inkml:trace>
  <inkml:trace contextRef="#ctx0" brushRef="#br0" timeOffset="508250.7462">27830 3611 109 0,'0'0'147'0,"0"0"-12"0,0 0-19 0,0 0-7 16,0 0-7-16,99-21-16 0,-41 14-10 0,8-1-8 15,2-1-8-15,9-1-7 0,-1 3-5 0,9-2-12 16,-5 2-4-16,3 0-25 0,6-2-20 0,-4 0-20 16,-3-3-13-16,1 1-25 0,-4 0-100 15,-7-1-184-15,5 0 82 0</inkml:trace>
  <inkml:trace contextRef="#ctx0" brushRef="#br0" timeOffset="508417.8731">28270 3460 32 0,'0'0'186'0,"0"0"-24"16,0 0-13-16,0 0-17 0,0 0-25 0,0 0-36 15,0 0-42-15,0 0-44 0,0 0-59 0,0 0-57 16,0 0-139-16,68-50 61 0</inkml:trace>
  <inkml:trace contextRef="#ctx0" brushRef="#br0" timeOffset="509088.6012">28547 8735 233 0,'0'0'273'16,"0"0"-43"-16,0 0-39 0,-35 23-32 0,35-23-34 0,0 0-41 15,0 0-49-15,0 0-69 0,0 0-88 0,0 0-74 16,0 0-212-16,0 0 94 0</inkml:trace>
  <inkml:trace contextRef="#ctx0" brushRef="#br0" timeOffset="509594.4647">28458 4647 24 0,'0'0'137'0,"0"0"-28"0,0 0-51 0,0 0-35 0,0 0-28 16,0 0-53-16,0 0-62 0,-54 74 27 0</inkml:trace>
  <inkml:trace contextRef="#ctx0" brushRef="#br0" timeOffset="510385.2821">28208 8965 53 0,'0'0'280'0,"0"0"-17"15,0 0-9-15,0 0-4 0,0 0-4 0,0 0 2 0,0 0-22 16,0 0-13-16,0 0-14 0,0 0-17 0,0 0-12 15,0 0-6-15,0 0-18 0,0 0-5 16,0 0 1-16,0 0-14 0,0 0 0 0,0 0-6 0,0 0-10 16,0 0-3-16,0 0-3 0,0 0-7 0,0 0-9 15,0 0-8-15,0 0-15 0,0 0-1 0,0 0-9 16,0 0 10-16,0 0-20 0,0 0 1 0,0 0-9 16,0 0 1-16,0 0-12 0,0 0 0 0,0 0-2 0,0 0-3 15,0 0 10-15,0 0-14 0,0 0-2 16,0 0 3-16,0 0-5 0,0 0 7 0,0 0-5 15,0 0 0-15,0 0-4 0,0 0 1 0,0 0 4 0,0 0-4 16,0 0 2-16,0 0-2 0,0 0-9 0,0 0 6 16,0 0-6-16,0 0 5 0,0 0-2 15,0 0-1-15,-19 39 3 0,19-39-1 0,0 0 8 16,0 0-3-16,0 0 2 0,0 0-3 0,0 0 0 0,0 0 1 16,0 0 0-16,0 0 1 0,0 0 0 0,0 0 0 15,0 0-2-15,0 0-6 0,0 0 1 0,0 0-2 16,-14 23-2-16,14-23 4 0,0 0 0 15,0 0-1-15,0 0 0 0,0 0 0 0,0 0 4 0,0 0 1 16,0 0 4-16,0 0 5 0,0 0 3 0,0 0 1 16,0 0 0-16,0 0-8 0,0 0 1 0,0 0-2 0,0 0 1 15,0 0-1-15,0 0-4 0,0 0-1 0,0 0-5 16,0 0 5-16,-13 25-2 0,13-25-4 16,0 0-4-16,0 0 6 0,0 0-4 0,0 0 1 0,0 0 1 15,0 0-3-15,0 0-2 0,0 0 2 0,0 0-3 16,0 0 3-16,0 0 0 0,0 0 2 0,0 0-1 15,0 39-1-15,0-39 2 0,0 0-6 0,0 0 3 16,0 0 3-16,0 0-4 0,0 0 2 0,0 0 1 16,0 0-3-16,0 0 3 0,0 0-3 0,0 0 0 0,0 0 2 15,0 0-2-15,0 0-2 0,0 0 1 16,0 0-12-16,0 0-7 0,5 36-14 0,-5-36-9 16,0 0-19-16,0 0-27 0,0 0-25 0,0 0-31 15,0 0-30-15,0 0-44 0,0 0-58 0,0 0-56 0,0 0-338 16,0 0-726-16,0 0 321 0</inkml:trace>
  <inkml:trace contextRef="#ctx0" brushRef="#br0" timeOffset="510806.6491">28427 4197 44 0,'0'0'167'0,"0"0"-21"0,0 0-8 15,0 0-17-15,0 0-31 0,0 0-25 0,0 0-48 0,0 0-34 16,0 0-43-16,0 0-59 0,0 0-128 16,0 0 57-16</inkml:trace>
  <inkml:trace contextRef="#ctx0" brushRef="#br0" timeOffset="512838.8684">28408 8566 250 0,'0'0'265'0,"0"0"-20"16,0 0-12-16,0 0-5 0,0 0-6 0,0 0-10 16,0 0-7-16,0 0-16 0,0 0-4 0,0 0-17 15,0 0-11-15,0 0-11 0,0 0-15 0,0 0-5 16,0 0 0-16,0 0-16 0,0 0 0 0,0 0 2 15,0 0-7-15,0 0-5 0,0 0-1 0,0 0-10 16,0 0-2-16,0 0-14 0,0 0-6 0,-4 51-6 0,4-51-2 16,0 0-4-16,0 0-11 0,0 0 2 15,0 0-7-15,0 0-6 0,-12 27-1 0,12-27-7 0,0 0-3 16,0 0 6-16,0 0-1 0,0 0-3 0,0 0-6 16,0 0-14-16,0 0 12 0,0 0-3 15,0 0-3-15,0 0 5 0,0 0-7 0,0 0 4 0,0 0-15 16,0 0 9-16,0 0 3 0,0 0-5 0,0 0 0 15,0 0 3-15,0 0 0 0,0 0-5 0,0 0 12 16,-2 32-5-16,2-32-10 0,0 0 3 0,0 0-1 16,0 0 4-16,0 0-14 0,0 0 30 0,0 0-21 15,0 0 3-15,0 0 0 0,0 0 1 0,0 0-10 16,0 0 12-16,0 0-6 0,0 0 2 0,0 0-2 16,0 0 1-16,0 0-4 0,0 0 6 0,-4 32-8 0,4-32 5 15,0 0 2-15,0 0 2 0,0 0-7 0,0 0 12 16,0 0 8-16,0 0-16 0,0 0-6 0,0 0 5 15,0 0-4-15,0 0 4 0,0 0-4 0,0 0 11 16,0 0-9-16,0 0 2 0,0 0 6 0,0 0 11 16,0 0-10-16,-4 35-7 0,4-35-1 15,0 0 5-15,0 0-4 0,0 0 6 0,0 0-7 0,0 0-10 16,0 0 16-16,0 0-4 0,0 0-6 0,0 0 15 16,0 0-10-16,0 0 7 0,0 0-5 0,0 0 1 0,0 0-5 15,0 0 1-15,0 0-2 0,0 0 5 16,0 0 1-16,0 0 0 0,-5 35-3 0,5-35-2 15,0 0 7-15,0 0-8 0,0 0 4 0,0 0-3 0,0 0-7 16,0 0 0-16,0 0-2 0,0 0-14 0,0 0-1 16,0 0-34-16,0 0-19 0,0 0-32 0,0 0-42 15,0 0-48-15,0 0-59 0,0 0-53 0,-18 23-277 16,18-23-637-16,0 0 283 0</inkml:trace>
  <inkml:trace contextRef="#ctx0" brushRef="#br0" timeOffset="513224.8516">28336 8867 109 0,'0'0'329'0,"0"0"-75"0,0 0-93 0,0 0-81 0,-47 14-62 16,47-14-60-16,0 0-110 0,0 0-164 0,0 0 73 16</inkml:trace>
  <inkml:trace contextRef="#ctx0" brushRef="#br0" timeOffset="513384.7592">28408 8968 360 0,'0'0'324'0,"-57"11"-91"15,57-11-108-15,0 0-89 0,0 0-90 0,0 0-117 0,-36 0-185 16,36 0 82-16</inkml:trace>
  <inkml:trace contextRef="#ctx0" brushRef="#br0" timeOffset="530579.8219">24599 5983 179 0,'0'0'280'16,"0"0"-17"-16,0 0-10 0,-40-18-18 0,40 18-8 15,0 0-26-15,0 0-20 0,0 0-17 0,0 0-13 0,0 0-10 16,0 0-12-16,0 0-11 0,-22-16-8 0,22 16-5 16,0 0-10-16,0 0 2 0,0 0-18 0,0 0-5 15,0 0-3-15,0 0-6 0,0 0-3 0,0 0-8 16,0 0 0-16,14-49-1 0,-14 49-12 0,0 0-2 15,31-28-6-15,-31 28-4 0,27-16 5 16,-27 16-11-16,31-11 0 0,-31 11 8 0,33-4-4 0,-33 4 2 16,0 0-1-16,0 0-8 0,62 17-3 0,-62-17 3 15,25 23-6-15,-25-23 0 0,19 30-2 0,-19-30 4 16,10 43-5-16,-10-18 3 0,0-25-2 0,-8 53-1 16,8-53-1-16,-11 56-1 0,3-31 4 0,0-3 4 15,8-22-2-15,-15 47-1 0,15-47 1 0,-18 29-8 0,18-29 6 16,-9 22-3-16,9-22-2 0,0 0-1 0,0 0 5 15,0 0-6-15,0 0-2 0,0 0 5 16,0 0-4-16,0 0-5 0,0 0 5 0,0 0 0 0,0 0-3 16,0 0-3-16,0 0 4 0,0 0-2 15,100-29 1-15,-100 29-2 0,31-10-2 0,-31 10 0 0,0 0 6 16,0 0-4-16,0 0-5 0,45 3 5 0,-45-3 2 16,0 0 2-16,0 0-5 0,21 30 3 0,-21-30 5 15,0 0-3-15,-8 41 0 0,8-41 7 16,0 0-4-16,-23 39 8 0,23-39-6 0,-23 25-2 0,23-25 1 15,-21 15-9-15,21-15-7 0,0 0-9 0,0 0-16 16,-33 7-36-16,33-7-40 0,0 0-52 0,0 0-54 16,0 0-31-16,0 0-46 0,0-74-218 0,0 74-551 15,23-44 245-15</inkml:trace>
  <inkml:trace contextRef="#ctx0" brushRef="#br0" timeOffset="530832.0972">25049 5902 30 0,'0'0'287'0,"0"0"-16"16,0 0-12-16,0 0-16 0,-41-21-21 16,41 21-17-16,0 0-17 0,0 0-25 0,0 0-12 0,0 0-11 15,-45 45-21-15,45-45-7 0,0 33-12 0,0-33-10 16,0 0-8-16,24 60-6 0,-7-40-13 0,-17-20-6 16,31 30-4-16,-13-13-5 0,1-1-6 0,4-1-1 15,-23-15-5-15,39 24-1 0,-39-24-6 0,27 16-1 16,-27-16-3-16,19 20 4 0,-19-20 0 0,0 0-1 15,8 23-3-15,-8-23-4 0,0 0 2 0,0 0-3 16,0 0-10-16,-31 43-25 0,31-43-27 0,0 0-38 16,-39 9-39-16,39-9-47 0,0 0-53 0,-50-9-238 15,50 9-495-15,-37-36 220 0</inkml:trace>
  <inkml:trace contextRef="#ctx0" brushRef="#br0" timeOffset="530969.4037">24934 6053 19 0,'0'0'281'0,"-29"95"0"0,12-55 3 0,7 2 7 0,-9 1-8 15,3 1-3-15,1 1-10 0,-1 4-18 16,-3 0-18-16,0-1-18 0,5-4-22 0,-3 4-23 16,5-5-37-16,-2-1-24 0,1-14-37 0,7-3-53 15,6-25-42-15,-8 40-55 0,8-40-66 0,0 0-67 0,-9 23-63 16,9-23-172-16,0 0-482 0,0 0 214 0</inkml:trace>
  <inkml:trace contextRef="#ctx0" brushRef="#br0" timeOffset="531676.5229">22178 3007 191 0,'0'0'206'0,"0"0"-20"0,0 0-26 15,0 0-40-15,0 0-57 0,0 0-46 16,0 0-59-16,0 0-43 0,0 0-51 0,0 0-148 0,0 0 66 16</inkml:trace>
  <inkml:trace contextRef="#ctx0" brushRef="#br0" timeOffset="531849.5758">22232 3051 9 0,'0'0'278'0,"0"0"-30"15,0 0-24-15,0 0-31 0,0 0-48 0,0 0-75 16,0 0-83-16,0 0-81 0,0 0-83 0,0 0-192 16,0 0 85-16</inkml:trace>
  <inkml:trace contextRef="#ctx0" brushRef="#br0" timeOffset="532043.7516">22333 3065 3367 0,'0'0'10'0,"0"0"7"0,0 0-23 15,0 0 15-15,0 0-23 0,0 0 12 0,0 0-4 0,0 0 0 16,0 0-18-16,0 0-33 0,0 0-30 0,0 0-23 15,0 0-50-15,0 0-39 0,0 0-61 0,-2 50-152 16,2-50-447-16,0 0 198 0</inkml:trace>
  <inkml:trace contextRef="#ctx0" brushRef="#br0" timeOffset="532228.0207">22395 3086 204 0,'0'0'184'0,"0"0"-29"16,0 0-41-16,0 0-79 0,0 0-86 0,0 0-57 0,0 0-115 16,0 0 52-16</inkml:trace>
  <inkml:trace contextRef="#ctx0" brushRef="#br0" timeOffset="532643.4752">22530 3029 59 0,'0'0'289'0,"0"0"-18"0,0 0-17 0,0 0-18 0,0 0-34 16,0 0-13-16,0 0-43 0,0 0-36 16,0 0-44-16,0 0-47 0,0 0-56 0,0 0-47 0,0 0-80 15,0 0-96-15,0 0-280 0,0 0 124 0</inkml:trace>
  <inkml:trace contextRef="#ctx0" brushRef="#br0" timeOffset="533608.5115">20080 6249 283 0,'0'0'273'16,"0"0"-7"-16,0 0-7 0,0 0-9 0,0 0-14 16,0 0-24-16,0 0-20 0,0 0-18 0,0 0-22 15,0 0-13-15,0 0-13 0,0 0-13 16,0 0-9-16,0 0-7 0,0 0-8 0,0 0 3 0,0 0 1 0,0 0 9 15,0 0-3-15,0 0 2 0,0 0-3 0,0 0 6 16,0 0-6-16,0 0-11 0,0 0-4 0,0 0-5 16,0 0-7-16,0 0-7 0,0 0-5 0,0 0-9 15,0 0-6-15,0 0-5 0,0 0-7 0,0 0-4 16,0 0 3-16,0 0 5 0,0 0-11 0,0 0-1 16,0 0-2-16,0 0-6 0,0 0 1 0,0 0-8 15,0 0 13-15,0 0-10 0,0 0 8 0,0 0-11 16,0 0 0-16,0 0 6 0,0 0-3 15,0 0 6-15,0 0 3 0,0 0-4 0,0 0 4 0,0 0-9 16,0 0 2-16,0 0 12 0,0 0-6 0,0 0-1 16,0 0-2-16,0 0-3 0,0 0 1 0,0 0-2 15,0 0 0-15,0 0-2 0,0 0-2 0,0 0-4 0,0 0 3 16,0 0 0-16,0 0-4 0,0 0 4 16,0 0-4-16,0 0-2 0,0 0 1 0,0 0 1 15,0 0 0-15,0 0 0 0,0 0 0 0,0 0-2 0,0 0-4 16,0 0 12-16,0 0-6 0,0 0-7 0,0 0 2 15,0 0 7-15,0 0 2 0,0 0-8 0,0 0 4 16,0 0-4-16,0 0 5 0,0 0-1 0,0 0 0 16,0 0-3-16,0 0 9 0,0 0-15 0,0 0 7 15,0 0 2-15,0 0-1 0,0 0-3 0,0 0 2 16,0 0 1-16,0 0-5 0,0 0 6 0,0 0-4 16,0 0-7-16,0 0-10 0,0 0-6 0,0 0-5 15,0 0-15-15,0 0-5 0,0 0-3 0,0 0-7 16,0 0-9-16,0 0 6 0,0 0-12 0,0 0 3 15,0 0 2-15,0 0 9 0,0 0 7 0,0 0-1 16,0 0 7-16,0 0 3 0,0 0 4 0,0 0 10 16,0 0-6-16,0 0 12 0,0 0 4 0,0 0 4 15,0 0-26-15,0 0-20 0,0 0-23 0,0 0-31 0,0 0-26 16,0 0-25-16,0 0-35 0,0 0-23 16,0 0-35-16,0 0-196 0,12-58-493 0,-12 58 219 0</inkml:trace>
  <inkml:trace contextRef="#ctx0" brushRef="#br0" timeOffset="534240.5129">20140 6140 39 0,'0'0'225'0,"0"0"-16"0,0 0-17 15,0 0-16-15,0 0-17 0,0 0-18 0,0 0-17 16,0 0-13-16,0 0-15 0,0 0-6 0,0 0-11 15,0 0-6-15,0 0-8 0,0 0-6 16,0 0-8-16,0 0-6 0,0 0 1 0,0 0-1 0,0 0-1 16,0 0 4-16,0 0-2 0,0 0 4 0,0 0-7 15,0 0-3-15,0 0-2 0,0 0-8 0,0 0 2 16,0 0-3-16,0 0-8 0,0 0 5 0,0 0-8 16,0 0 3-16,0 0-8 0,0 0 2 0,0 0-1 15,0 0 0-15,0 0-3 0,0 0-1 0,0 0-1 16,0 0-2-16,0 0 0 0,0 0 1 0,0 0 2 15,0 0 1-15,0 0-2 0,0 0-2 0,0 0-5 16,0 0 6-16,0 0 0 0,0 0 1 0,0 0-4 16,0 0-1-16,0 0 0 0,0 0 1 0,0 0-3 0,0 0 2 15,0 0-2-15,0 0-1 0,0 0 1 16,0 0 1-16,0 0-2 0,0 0 0 0,0 0 2 16,0 0 3-16,0 0-1 0,0 0 9 0,0 0 0 0,0 0 5 15,0 0-4-15,0 0 3 0,0 0-4 0,0 0-2 16,0 0-5-16,0 0 2 0,0 0-3 15,0 0 6-15,0 0-6 0,0 0-1 0,0 0-1 0,0 0-2 16,0 0 1-16,0 0 1 0,0 0-2 0,0 0-1 16,0 0 1-16,0 0 1 0,0 0-6 0,0 0 4 15,0 0-3-15,0 0-6 0,0 0-11 0,0 0-11 16,0 0-13-16,0 0-25 0,0 0-27 0,0 0-25 16,0 0-27-16,0 0-43 0,0 0-174 0,0 0-393 15,0 0 174-15</inkml:trace>
  <inkml:trace contextRef="#ctx0" brushRef="#br0" timeOffset="544802.4874">18968 5689 157 0,'0'0'232'16,"0"0"-29"-16,0 0-14 0,0 0-24 0,0 0-15 15,0 0-28-15,0 0-40 0,0 0-37 0,0 0-49 0,0 0-48 16,0 0-56-16,0 0-90 0,0 0-213 0,0 0 96 16</inkml:trace>
  <inkml:trace contextRef="#ctx0" brushRef="#br0" timeOffset="546174.6064">19842 5774 114 0,'0'0'166'0,"0"0"-34"0,0 0-57 0,0 0-49 16,52-90-112-16,-27 53-93 0,4-5 42 0</inkml:trace>
  <inkml:trace contextRef="#ctx0" brushRef="#br0" timeOffset="552405.9249">16795 2704 6 0,'0'0'236'0,"0"0"-18"0,-31-34-12 0,31 34-10 0,0 0-7 16,-20-20-18-16,20 20-16 0,0 0-15 0,0 0-27 16,0 0-17-16,0 0-6 0,0 0-20 0,-15-21-19 15,15 21-23-15,0 0-22 0,0 0-26 0,0 0-25 16,0 0-24-16,0 0-29 0,0 0-30 0,0 0-19 15,0 0-97-15,0 0-265 0,0 0 117 0</inkml:trace>
  <inkml:trace contextRef="#ctx0" brushRef="#br0" timeOffset="553010.8917">19468 5521 286 0,'0'0'327'16,"0"0"-31"-16,0 0-36 0,0 0-19 0,0 0-24 15,0 0-24-15,0 0-14 0,0 0-16 0,0 0-22 16,0 0-17-16,0 0-9 0,0 0-12 0,0 0-12 16,0 0-11-16,0 0-8 0,0 0-15 0,0 0-13 15,0 0-7-15,0 0-12 0,0 0-10 0,0 0-8 16,0 0-15-16,0 0-12 0,0 0-12 16,0 0-13-16,0 0-9 0,0 0-15 0,0 0-14 0,0 0-19 15,0 0-22-15,0 0-26 0,0 0-31 0,0 0-187 16,0 0-398-16,0 0 176 0</inkml:trace>
  <inkml:trace contextRef="#ctx0" brushRef="#br0" timeOffset="559946.0675">10658 5688 231 0,'-35'-46'314'16,"12"28"-7"-16,3 2-18 0,-5 6-15 0,25 10-23 16,-46-9-23-16,46 9-19 0,-43 7-25 0,43-7-19 15,-50 30-16-15,19 4-11 0,4 1 0 0,7 8-14 0,1 5-8 16,7 3-12-16,3 2-8 0,5 3-8 16,8 5-2-16,1 3-2 0,5 2-5 0,2-3-8 15,5-1 1-15,8-6-9 0,-3-4-2 0,5-8 2 0,2-6-20 16,4-4 12-16,-10-17-10 0,16 5-11 0,-10-14 6 15,0 0-7-15,-29-8-5 0,64-5-2 16,-20-8-15-16,-3-7-39 0,-16 3-47 0,8-16-62 16,-17 8-95-16,7-17-85 0,-10-1-268 0,-9 14-634 0,2-13 280 15</inkml:trace>
  <inkml:trace contextRef="#ctx0" brushRef="#br0" timeOffset="560307.231">11001 6172 161 0,'0'0'348'0,"0"0"10"15,0 0 5-15,0 0 9 0,0 0-6 0,21 35-26 16,-21-35-24-16,0 0-20 0,0 0-12 0,0 0-14 0,0 0 5 16,0 0 0-16,0 0 0 0,0 0-15 15,0 0-25-15,0 0-23 0,0 0-22 0,0 0-14 16,0 0-16-16,0 0-18 0,18-67-13 0,-18 67-16 15,0 0-10-15,0 0-12 0,0 0-8 0,0 0-10 16,0 0-13-16,0 0-7 0,0 0-10 0,0 0-6 0,0 0-1 16,0 0-3-16,0 0-3 0,0 0-4 15,0 0-2-15,0 0 0 0,0 0-3 0,0 0-4 0,40 43 1 16,-40-43-4-16,0 0-1 0,0 0 4 0,0 0 0 16,0 0-3-16,0 0 4 0,12 23 1 15,-12-23 5-15,0 0-4 0,0 0-2 0,0 0 2 0,0 0-6 16,0 0-15-16,0 0-16 0,0 0-25 0,0 0-25 15,0 0-35-15,0 0-64 0,0 0-64 0,0 0-67 16,0 0-71-16,0 0-65 0,0 0-48 0,0 0-301 16,0 0-848-16,0 0 376 0</inkml:trace>
  <inkml:trace contextRef="#ctx0" brushRef="#br0" timeOffset="560883.2119">11712 5530 118 0,'0'0'325'15,"0"0"-12"-15,0 0-9 0,-10-45-13 0,10 45-1 16,0 0-35-16,0 0-28 0,0 0-22 0,0 0-19 15,0 0-19-15,0 0-18 0,0 0-2 0,0 0-26 16,0 0-6-16,48 114-16 0,-36-64-3 0,2 1-10 16,3 4-8-16,-3 1-6 0,1-4-10 0,1-1 1 0,-1 3-17 15,-5-7 3-15,3-4-3 0,-1-3-14 16,0-14-16-16,-3 1-11 0,1-1-22 0,-10-26-23 16,17 36-34-16,-17-36-34 0,12 19-40 0,-12-19-23 0,0 0-25 15,0 0-32-15,0 0-33 0,0 0-193 0,0 0-491 16,0 0 218-16</inkml:trace>
  <inkml:trace contextRef="#ctx0" brushRef="#br0" timeOffset="561313.5468">11803 5686 45 0,'0'0'250'0,"0"0"0"0,-29-44 2 16,29 44-12-16,-8-27-14 0,8 27-12 0,-8-31-22 15,8 31-12-15,0 0-21 0,6-45-13 0,-6 45-14 16,17-30-8-16,-5 8-12 0,-12 22-4 0,35-33-11 15,-35 33-7-15,35-19-9 0,-35 19-7 0,29-9-12 16,-29 9-4-16,0 0-8 0,46 6-3 0,-46-6 11 16,0 0-11-16,35 42-5 0,-23-18-1 0,-6 6 0 0,1 11-5 15,-7 1-7-15,0-42-4 0,-9 71-3 0,5-30 1 16,-2-12-5-16,-2-2 1 0,-3 1 0 16,11-28-3-16,-16 45-3 0,16-45 1 0,-11 28-3 15,11-28 0-15,0 0-2 0,0 0 2 0,0 0-4 0,-6 24-1 16,6-24 0-16,0 0-3 0,0 0-2 0,0 0 5 15,0 0-4-15,0 0-4 0,89-37-2 0,-89 37 2 16,42-12-1-16,-42 12 0 16,51-5 3-16,-51 5-4 0,37-2 2 0,-37 2-1 0,33 11 2 0,-33-11-1 15,31 17 2-15,-31-17 0 0,27 24 1 16,-10-3 8-16,-17-21-5 0,10 38 13 0,-10-38 0 0,-4 53 9 16,4-53 9-16,-21 49 17 0,3-25 7 0,-3 0 4 15,-6 8 10-15,7-17 13 0,-3 4-2 0,0-9-10 16,23-10-7-16,-43 15-1 0,43-15-5 0,-37 2-7 15,37-2-9-15,0 0-37 0,-42-19-40 0,42 19-53 16,-16-26-48-16,16 26-66 0,-11-38-72 0,11 38-75 16,0-49-243-16,0 49-639 0,15-48 283 0</inkml:trace>
  <inkml:trace contextRef="#ctx0" brushRef="#br0" timeOffset="561480.5734">12465 5852 108 0,'0'0'394'16,"0"0"-38"-16,0 0-21 0,0 0 29 0,0 0-39 16,0 0-1-16,35 22-28 0,-35-22-32 0,0 0-29 0,0 0-36 15,0 0-44-15,0 0-47 0,0 0-54 0,0 0-54 16,0 0-75-16,0 0-115 0,0 0-128 0,0 0-171 16,0 0-530-16,0 0 234 0</inkml:trace>
  <inkml:trace contextRef="#ctx0" brushRef="#br0" timeOffset="562169.2847">11142 6982 219 0,'-31'21'285'0,"31"-21"-28"0,-35 16-25 0,35-16-18 16,-27 10-23-16,27-10-14 0,0 0-22 0,0 0-16 15,0 0-16-15,0 0-11 0,-31 10-9 0,31-10-4 0,0 0 4 16,0 0 4-16,0 0 10 0,0 0 13 0,0 0 26 16,0 0 16-16,0 0 28 0,0 0 16 0,0 0 13 15,0 0 10-15,0 0 1 0,0 0 3 0,0 0-5 16,0 0 1-16,0 0-7 0,0 0-8 0,0 0-1 16,0 0-8-16,0 0-6 0,0 0-16 0,0 0 1 15,0 0-18-15,0 0-10 0,0 0-14 0,0 0-10 16,0 0-16-16,0 0-7 0,0 0-11 0,0 0-10 15,0 0-8-15,0 0-8 0,0 0-13 0,0 0 0 16,0 0-13-16,0 0-5 0,0 0-6 0,0 0-6 16,0 0 2-16,0 0-20 0,0 0-4 0,0 0-8 15,0 0-6-15,0 0-11 0,0 0-16 0,97-29-7 0,-43 7-6 16,8-5-8-16,6-6-11 0,6-8-1 0,7-5-5 16,10 2-13-16,4-2-9 0,10-4-1 15,7-3 1-15,8 4 3 0,0-3 10 0,-2-4 9 0,-1 7 1 16,-7-1 6-16,-9 3 20 0,-12 4 5 0,-10 6 13 15,-11-1 9-15,-12 4 11 0,-11 2 11 0,-3 10 1 16,-18 6 14-16,-3 2 0 0,-21 14 6 0,23-11 4 16,-23 11-5-16,0 0 2 0,0 0-4 0,0 0-8 15,0 0-1-15,20-16-7 0,-20 16 0 16,0 0 2-16,0 0-11 0,0 0-2 0,0 0 4 0,0 0-6 16,0 0-20-16,0 0-1 0,0 0-13 0,0 0-10 15,0 0-19-15,0 0-19 0,0 0-26 0,0 0-33 16,0 0-36-16,0 0-34 0,0 0-32 0,0 0-24 0,0 0-28 15,0 0-47-15,0 0-53 0,0 0-56 0,0 0-316 16,0 0-825-16,0 0 365 0</inkml:trace>
  <inkml:trace contextRef="#ctx0" brushRef="#br0" timeOffset="562884.3546">10019 5786 10 0,'-22'-20'234'15,"-3"1"0"-15,2 1-17 0,2 1 0 0,21 17-10 16,-31-22-17-16,31 22-16 0,-27-17-13 0,27 17-3 0,-24-15-6 16,24 15 2-16,0 0-4 0,0 0 0 0,0 0-16 15,-25-13-16-15,25 13-17 0,0 0-11 16,0 0-7-16,0 0 4 0,0 0-1 0,23 105 3 16,-5-52 0-16,13 6-1 0,-8 7 6 0,4 10 4 0,0 11-1 15,4 4-12-15,0 9 12 0,6 2-22 0,2 1 1 16,-4-1-8-16,0-6-13 0,-1 1-2 0,-1-8 7 15,2-7-17-15,-4-11 1 0,2-6-1 0,-4-3-12 16,0-9 0-16,-4-5 2 0,-1-9-8 0,-7-14 5 16,-1-1-10-16,1-4 8 0,-17-20-6 0,17 25 3 15,-17-25-1-15,0 0 3 0,14 19 11 0,-14-19 15 16,0 0 15-16,0 0 10 0,0 0 3 0,0 0 3 16,0 0 4-16,0 0-2 0,0 0 6 0,0 0-1 15,0 0 0-15,0 0-6 0,0 0-10 0,21 18-8 0,-21-18-6 16,0 0-5-16,0 0-8 0,0 0-4 15,0 0-7-15,0 0-1 0,0 0-4 0,0 0-6 16,0 0 1-16,0 0-7 0,53-29 3 0,-28 14-3 16,19-10-10-16,-1-1-3 15,7-5-5-15,1 0-5 0,3-7-6 0,8 0-2 0,4-7-1 0,7 0-18 0,3-1-4 16,3-4-16-16,-1 0-18 0,-6 1-11 16,-1 5-28-16,-11 5-40 0,-9 2-40 0,-18 11-39 0,-14 5-47 15,-11 6-50-15,-8 15-51 0,11-37-335 0,-11 37-767 16,0 0 340-16</inkml:trace>
  <inkml:trace contextRef="#ctx0" brushRef="#br0" timeOffset="563558.144">9833 5674 41 0,'0'0'209'0,"0"0"5"16,-49-8 1-16,49 8-1 0,0 0-7 0,0 0-10 15,0 0-12-15,0 0-15 0,0 0-8 0,0 0-14 16,0 0-17-16,-33-5-11 0,33 5-13 0,0 0-9 15,0 0-7-15,0 0-7 0,0 0-3 0,0 0 0 16,105-58-18-16,-53 34-4 0,8-4-4 0,4-8 0 16,8-1-3-16,15-4-3 0,8-2-13 0,6-2 8 15,9-5-8-15,8 4-6 0,4-3-6 0,8 1 4 16,6 0-4-16,5 0-5 0,-3-1-9 0,1 6 0 16,-9-2 0-16,-10 3-4 0,-6 3 3 0,-15 2-2 15,-4 7 2-15,-10 2 6 0,-13 7 5 0,-12 8 8 16,-8-1 7-16,-7 3 3 0,-22 4-1 0,-23 7-2 15,29-4 3-15,-29 4-3 0,0 0-3 0,0 0 1 16,0 0 10-16,0 0-2 0,0 0 10 0,0 0 1 16,43 20 5-16,-43-20 4 0,0 0-3 0,17 29-5 0,-17-29-4 15,12 21 1-15,-12-21-3 0,17 23 2 16,-17-23 5-16,16 28 2 0,-16-28-6 0,19 25 1 0,-19-25-4 16,16 21 8-16,-16-21 0 0,15 22-8 0,-15-22 0 15,18 21 15-15,-18-21 5 0,21 26-2 0,-8-7 4 16,-13-19 2-16,45 55 9 0,-33-31-5 0,7 15 2 15,4 2-4-15,-5 2 8 0,5 5 1 0,-2 7-5 16,-1 11-1-16,1 0-2 0,2 2-10 0,-9 3-5 16,11 7-6-16,0 1 3 0,0 1-8 0,0-3-3 15,-3 1-3-15,-1-9-2 0,-7-2-5 0,5-2 3 16,-2-9 7-16,-5-3 13 0,-6-8 12 0,2-2 9 16,-8-14-1-16,3-1-3 0,-3-28 8 0,-7 49-8 15,-3-25-8-15,10-24 0 0,-27 42-6 0,9-25-14 16,-5-1 5-16,-2-3-12 0,-4 1-17 0,-16 2-24 15,-3 2-31-15,-4 0-34 0,-6 3-54 0,-1-1-68 16,1 1-79-16,-6 3-92 0,-5-4-106 0,-3 4-492 16,6 1-1037-16,2-3 459 0</inkml:trace>
  <inkml:trace contextRef="#ctx0" brushRef="#br0" timeOffset="572029.7387">12523 6486 217 0,'-40'23'259'0,"40"-23"-6"0,-31 18-7 0,31-18-10 16,-27 16-6-16,27-16-11 0,-20 11-10 0,20-11-20 15,0 0-6-15,0 0-14 0,0 0-4 0,0 0-20 16,-29 11-7-16,29-11-14 0,0 0-8 0,0 0-13 16,0 0-10-16,0 0-8 0,0 0-7 0,109-79-14 15,-55 45-4-15,-4-3-2 0,1-2-4 0,9 0-7 16,-2-5-5-16,6-4-3 0,2 3-7 0,7 1 2 16,1 6-6-16,-3-1-1 0,1 6 5 0,-4 7-14 15,-4-3 0-15,-8 5-2 0,-6 0 2 0,-24 13-2 0,-9 3-4 16,-17 8 1-16,0 0 0 0,0 0-3 0,29-7 1 15,-29 7-4-15,0 0-2 0,0 0 4 0,0 0-8 16,0 0 6-16,0 0-3 0,0 0 5 0,-85 65-3 16,46-36-3-16,-2-2 1 0,-7 2-8 0,1 4-4 15,-7 7-1-15,-6-1-3 0,-8 5-1 0,-3 5 12 16,-5 0-13-16,-1 5 1 0,-1 0 1 0,-7-5 6 16,11-3 1-16,1-3-4 0,11-4 5 0,6-5-2 15,9-1 5-15,8-7 4 0,16-12-6 0,10-5 3 16,13-9-3-16,0 0 0 0,-22 15 9 0,22-15 2 15,0 0 5-15,0 0 4 0,0 0 0 0,0 0-2 16,109-65-1-16,-59 28 3 0,6-5-4 0,2-3 0 16,12-7 5-16,2-7 0 0,5 3-1 0,7-4-8 15,1-1 6-15,0 7-6 0,0-4 8 0,-5 5-4 16,-5 7 3-16,-11 5 1 0,0 5-2 0,-19 3-5 16,-5 7-1-16,-18 13-2 0,-22 13 8 15,17-8-9-15,-17 8 3 0,0 0-1 0,0 0-9 0,0 0-1 16,0 0 5-16,-89 49-9 0,42-20 2 0,-3 8-4 0,-4 2 7 15,-2 5-19-15,-4-1 0 0,-2 2-3 0,-2 4 8 16,6 2-6-16,-4 0 7 0,2-4 1 16,3 4 5-16,7-7-3 0,5-1 9 0,5-9-11 0,9-2 14 15,13-17-11-15,9-1-10 0,9-14-14 0,0 0-2 16,0 0 4-16,0 0-2 0,0 0-13 0,0 0-10 16,0 0-8-16,87-39-14 0,-39 5-9 0,-1-4-4 15,1-1-9-15,-1-2-11 0,1-1-12 0,-1 0-13 16,-5 4-34-16,-1 4-26 0,-8 5-52 0,-14 10-177 15,-1 2-460-15,-18 17 205 0</inkml:trace>
  <inkml:trace contextRef="#ctx0" brushRef="#br0" timeOffset="575219.4318">11243 7043 11 0,'0'0'57'0,"0"0"1"0,0 0-16 0,0 0-5 16,0 0-3-16,0 0 5 0,0 0-11 0,0 0 6 0,0 0-6 15,0 0 5-15,0 0-11 0,0 0 16 0,0 0-4 16,0 0 1-16,0 0 0 0,-4-51 13 0,4 51 9 16,0 0 9-16,0 0 11 0,0 0 8 0,-10-39 12 15,10 39-2-15,-7-33 6 0,7 33 15 0,-12-49 5 16,12 49 6-16,-10-32 4 0,10 32 4 0,-11-31 6 15,11 31-4-15,-12-26-1 0,12 26 5 16,0 0-3-16,-8-27 1 0,8 27-18 0,0 0-12 0,0 0-17 16,0 0-14-16,0 0-7 0,0 0-4 0,0 0-13 15,0 0 1-15,20 105-7 0,-9-47-4 0,1 4 3 16,7 4-7-16,-1 11-1 0,5 2-4 0,-2 2 4 16,1-1-10-16,-1-1 2 0,0-2-7 0,6-1 0 15,-13-2 1-15,3-3-4 0,-7-5 0 0,2-4-3 16,-5-3-5-16,1-7 5 0,-2-8-3 0,0-2 2 0,-2-16-6 15,5-1 4-15,-9-25-5 0,6 39 11 0,-6-39-12 16,8 27-15-16,-8-27-15 0,0 0-12 16,0 0-25-16,6 29-13 0,-6-29-8 0,0 0-12 0,0 0-29 15,0 0-38-15,0 0-41 0,0 0-16 0,0 0-41 16,0 0-179-16,0 0-470 0,0 0 207 0</inkml:trace>
  <inkml:trace contextRef="#ctx0" brushRef="#br0" timeOffset="575537.7206">11274 8442 101 0,'0'0'250'0,"29"36"-2"0,-29-36-9 0,29 12-6 16,-29-12-16-16,31 7-19 0,-31-7-17 0,45-5-15 16,-45 5-20-16,50-13-12 0,-23 5-14 0,-27 8-17 15,50-20-30-15,-32 12-38 0,-18 8-37 0,41-29-39 16,-22 10-35-16,-4-2-40 0,-3-5-29 0,0 1-13 15,-12 25-3-15,9-72 8 0,-7 31 14 0,-4 0 26 0,0-1 25 16,-7-2 26-16,3 2 35 0,4 18 46 16,2 24 35-16,-4-40 35 0,4 40 12 0,0 0 13 15,0-34 7-15,0 34-6 0,0 0-13 0,0 0-1 16,0 0 11-16,0 0 10 0,0 0 8 0,0 0-7 0,0 0-4 16,60 85-4-16,-46-45-11 0,1 1-6 15,-5-1-10-15,3 3-7 0,1-1-7 0,-2 4-14 16,1 3-30-16,-1-2-44 0,3-2-65 0,-5 1-73 0,-2-19-76 15,-2 14-233-15,3-17-498 0,-9-24 220 16</inkml:trace>
  <inkml:trace contextRef="#ctx0" brushRef="#br0" timeOffset="576099.5317">11539 8852 98 0,'0'0'329'0,"-21"-44"-9"0,21 44-8 15,0 0-5-15,-10-24-12 0,10 24-43 0,0 0-16 16,0 0-32-16,0 0-26 0,0 0-12 0,0 0-17 16,0 0-16-16,45 124-12 0,-26-78-14 0,1 5-6 15,7 5-18-15,-2 4 0 0,-6 2 10 0,3 3-28 16,-1-5 1-16,0-3-8 0,-5-6-8 0,1-3-2 15,-3-3-4-15,3-8-3 0,-9-11-2 0,-8-26-7 16,17 31-7-16,-17-31-16 0,16 28-15 16,-16-28-6-16,0 0-19 0,15 14-14 0,-15-14-21 0,0 0-39 15,0 0-30-15,0 0-26 0,0 0-38 0,-2-98-27 0,-13 53-20 16,-1 0-10-16,-3 1-170 0,-2 5-462 16,-3 4 204-16</inkml:trace>
  <inkml:trace contextRef="#ctx0" brushRef="#br0" timeOffset="576397.2119">11727 9298 1182 0,'0'0'11'0,"-17"-33"40"0,17 33 17 0,0 0 3 0,0 0-10 16,-12-18-2-16,12 18-2 0,0 0 18 15,0 0 13-15,0 0 10 0,0 0 6 0,0 0 3 16,0 0-3-16,0 0-1 0,0 0-2 0,0 0 4 0,0 0-2 16,0 0-2-16,0 0-15 0,60-9 0 0,-60 9 1 15,41-35-16-15,-20 15-10 0,-3-1-7 0,-3-3-4 16,-3 1-7-16,-1-4-1 0,-1-2-3 0,-4-10 0 16,-6 39-1-16,4-56-8 0,-6 27-4 0,2 29 2 15,-16-54 0-15,7 28-2 0,3 2 21 0,6 24 8 16,-10-28 12-16,10 28 10 0,0 0 3 0,0 0 2 15,-17-27-15-15,17 27-6 0,0 0-3 0,0 0-13 16,0 0-5-16,0 0-4 0,0 0 16 0,0 0-5 16,38 131-7-16,-26-86-3 0,4-2 3 0,1 2-6 15,2-1 0-15,-1 3-4 0,1-2-7 0,-3-7 1 16,-5-10 3-16,9 7-22 0,-7-14-12 0,1 0-16 16,3 0-20-16,-17-21-20 0,27 30-36 0,-27-30-6 15,20 15-30-15,-20-15-25 0,0 0-36 0,0 0-34 0,0 0-34 16,0 0-41-16,50-35-189 0,-50 35-535 0,6-54 237 15</inkml:trace>
  <inkml:trace contextRef="#ctx0" brushRef="#br0" timeOffset="576995.0644">12148 9079 90 0,'0'0'150'0,"0"0"7"15,0 0 20-15,0 0 11 0,0 0 14 0,0 0 6 16,0 0 5-16,42 70 6 0,-32-47-3 0,0 4-8 16,1-2-9-16,-11-25-11 0,23 42-10 0,-15-26-18 15,-8-16-6-15,20 31-2 0,-20-31-8 0,21 21-14 16,-21-21-4-16,23 9-15 0,-23-9-13 0,0 0-4 15,0 0-13-15,0 0 3 0,60-34-14 0,-44 9 4 16,-7 2-23-16,-9 23 1 0,10-53-8 0,-10 26 1 16,0 27-6-16,-6-58-3 0,2 33-6 0,4 25-9 15,-4-41-2-15,4 41 2 0,-5-27 4 0,5 27 12 16,0 0-21-16,0 0 1 0,0 0-5 0,0 0-6 16,0 0-2-16,0 0 5 0,0 0-1 0,0 0-4 15,0 0 1-15,0 0 0 0,0 0 3 0,48 95 3 0,-34-55-4 16,5 8 6-16,-9-8 14 0,5 5-17 0,-7-3 0 15,2 2 0-15,-3-16-2 0,1 17-4 16,-4-2 9-16,2-20-7 0,-6-23 5 0,0 35 7 0,0-35-2 16,0 0-3-16,-6 44 0 0,6-44 5 0,0 0-5 15,-21 25 1-15,21-25 3 0,0 0-4 0,-35 1-4 16,35-1 2-16,0 0-17 0,-60-44-4 0,33 10-10 16,11 7-26-16,-3-11-3 0,9 9-8 0,0-16-13 15,5 16-6-15,5-12-5 0,0 1-4 0,7-5 2 16,-1-1-8-16,2 2-3 0,2-1-3 0,1-1 5 15,-3 2 11-15,4-2 7 0,-5 2 7 0,-1 1 14 16,0 0 8-16,-4 17 21 0,-2 26 11 0,0-50 19 16,0 50 22-16,0 0 19 0,-4-37 9 0,4 37 5 0,0 0-5 15,0 0 0-15,0 0-19 0,0 0 8 16,0 0 14-16,0 0-14 0,0 0-8 0,0 0 1 16,-70 72-1-16,66-48-3 0,4-24-9 0,0 51 3 15,0-51-5-15,20 49-2 0,-9-26 0 0,5 3 2 16,3-5-6-16,1-3-1 0,3-4 3 0,-23-14-7 0,50 25 0 15,-23-13 6-15,-3 0-5 0,-24-12-6 16,42 15-3-16,-42-15-1 0,29 17 8 0,-29-17-8 0,18 21 2 16,-18-21-2-16,11 23 3 0,-11-23-5 0,0 0 4 15,0 0-3-15,-25 59-10 0,10-40-15 16,15-19-18-16,-31 27-21 0,31-27-26 0,-33 15-30 0,33-15-49 16,-41 2-49-16,41-2-58 0,-41-24-310 0,16 4-632 15,2-2 280-15</inkml:trace>
  <inkml:trace contextRef="#ctx0" brushRef="#br0" timeOffset="577912.6296">12423 8485 171 0,'0'0'285'0,"0"0"2"16,0 0-9-16,0 0-18 0,0 0-31 0,0 0-24 16,0 0-20-16,0 0-11 0,0 0-16 0,0 0 9 15,0 0-10-15,0 0-10 0,38 63-4 16,-20-23-5-16,3-2-3 15,2 7-16-15,-3-1-7 0,1-2-12 0,6 5-10 0,-9-5-12 0,3 0-2 0,2-3 6 16,-9-13-20-16,7 11-11 0,-7-14-4 0,-3 1-23 16,1-2-15-16,-12-22-20 15,23 36-17-15,-23-36-27 0,14 25-31 0,-14-25-35 0,0 0-19 0,11 24-9 0,-11-24-13 16,0 0-27-16,0 0-12 0,0 0-16 16,0 0 11-16,0 0 9 0,-46-81 28 0,24 45 14 15,5 12 29-15,3-1 43 0,1 3 43 0,13 22 27 0,-14-40 22 16,14 40 28-16,-11-32 12 0,11 32 17 0,-6-24 6 15,6 24 14-15,0 0 6 0,0 0 8 16,0 0 0-16,15-41 10 0,-15 41-7 0,0 0 6 0,39-11 3 16,-39 11 4-16,0 0-4 0,66 12-4 0,-66-12-5 15,52 24-6-15,-30-10-4 0,-1 1-1 0,-21-15-9 16,27 24-6-16,-27-24-6 0,21 24-4 0,-21-24-2 16,16 24-6-16,-16-24 17 0,0 0-22 0,0 0-1 15,8 25-11-15,-8-25 6 0,0 0-5 0,0 0-12 16,0 0-1-16,0 0-8 0,0 0-6 0,0 0-5 15,0 0-16-15,-33-118-3 0,23 76-8 0,6 13 8 16,0 1 6-16,4 28-8 0,-9-51 1 0,9 51 3 16,-2-33 10-16,2 33-1 0,0 0 3 0,-2-31 5 15,2 31-5-15,0 0-12 0,0 0 10 0,0 0 3 16,0 0-7-16,0 0 6 0,0 0-4 0,0 0 1 16,0 0 3-16,89 45-1 0,-72-27 1 0,1 1-4 0,-18-19-4 15,33 38-20-15,-16-20-4 0,-17-18-16 16,21 30-24-16,-21-30-41 0,18 23-32 0,-18-23-37 0,0 0-52 15,13 20-54-15,-13-20-243 0,0 0-568 0,0 0 252 16</inkml:trace>
  <inkml:trace contextRef="#ctx0" brushRef="#br0" timeOffset="578315.3781">12884 8466 308 0,'0'0'333'0,"0"0"-11"0,0 0-6 0,0 0-24 0,0 0-25 15,0 0-25-15,0 0-2 0,0 0-11 0,52-15 9 16,-52 15-15-16,54 20-6 0,-11-1-15 0,3-1-6 16,1 1 0-16,1 2-16 0,3-8-11 0,-1-1-23 15,0 0-11-15,-1 0-14 0,-3 4-14 0,-17-9-19 16,2 4-42-16,-31-11-31 0,41 18-42 0,-41-18-27 15,31 13-34-15,-31-13-31 0,0 0-29 0,23 12-19 16,-23-12-23-16,0 0-44 0,0 0-38 0,0 0-11 16,0 0-21-16,0 0-187 0,0 0-531 0,-87-71 235 15</inkml:trace>
  <inkml:trace contextRef="#ctx0" brushRef="#br0" timeOffset="578453.7788">13349 8467 952 0,'-20'-22'58'0,"1"1"25"0,1 5 26 16,18 16 17-16,0 0 2 0,-27-23 4 0,27 23-5 15,0 0 6-15,0 0 9 0,0 0 13 0,0 0 6 0,0 0-5 16,-29 66 8-16,25-38-24 0,2 15-10 0,0 2-14 15,4 2-6-15,-4 1-6 0,-3 2-16 0,5 1-5 16,-2-7-17-16,2 2-26 0,-2-3-44 0,2-1-45 16,0-2-61-16,0-40-68 0,-4 51-53 0,-4-24-258 15,8-27-529-15,-17 48 234 0</inkml:trace>
  <inkml:trace contextRef="#ctx0" brushRef="#br0" timeOffset="578782.8197">12113 9750 259 0,'-45'24'407'0,"4"-5"-29"0,18-8-20 0,23-11 0 16,-31 15-3-16,31-15 3 0,-17 12 6 0,17-12-20 16,0 0-26-16,0 0-30 0,0 0-26 0,0 0-25 15,106-46-22-15,-42 14-20 0,6-1-20 0,11-10-15 0,1-7-19 16,7-5-15-16,0-4-11 0,8-5-11 0,7-2-10 15,1 1-8-15,-2 1-10 0,7 3-6 0,-7-5-7 16,3 7-2-16,-3 1-9 0,2 1-8 0,-5 5 0 16,-9 2-9-16,-17 2 0 0,-4 7 2 0,-10 2 8 15,-14 11 13-15,-21 12-1 0,-5 0 0 0,-20 16 2 16,21-16-11-16,-21 16-3 0,0 0-3 0,0 0-14 16,0 0-10-16,0 0-12 0,0 0-23 0,0 0-25 15,0 0-32-15,0 0-45 0,0 0-51 16,0 0-36-16,-81 48-41 0,59-34-37 0,22-14-47 15,-40 22-52-15,40-22-78 0,-35 17-264 0,35-17-783 0,-31 10 347 16</inkml:trace>
  <inkml:trace contextRef="#ctx0" brushRef="#br0" timeOffset="580479.851">12816 6520 178 0,'0'0'219'16,"-27"-26"2"-16,27 26-11 0,0 0-16 0,0 0-17 15,-14-25-17-15,14 25-16 0,0 0-14 0,0 0-17 0,0 0-9 16,0 0-10-16,0 0-6 0,58-17-10 0,-58 17-3 16,82 19-11-16,-28-3 0 0,4 5-6 0,0 3-5 15,2 6 3-15,6-3-3 0,2 7-4 32,5 0-2-32,9 7-2 0,3 5-5 0,6 4-3 0,6-1-1 0,6 5-4 0,1-3 1 0,-1 0-4 0,7 1-3 15,1-5 1-15,-3-1-3 0,-9-6-6 0,2-2 5 16,-8-6-3-16,0-3-4 0,-8-5-1 0,-6-4 2 15,-9-7 1-15,-8 6-5 0,-12-6 4 0,-24-6-4 16,-7-3-1-16,-19-4-5 0,27 11 2 0,-27-11-3 16,0 0 1-16,0 0 3 0,0 0-6 0,0 0-15 15,0 0-27-15,0 0-16 0,0 0-37 0,0 0-32 16,0 0-28-16,0 0-40 0,-101 16-36 0,53-25-157 16,-2-2-414-16,3 6 184 0</inkml:trace>
  <inkml:trace contextRef="#ctx0" brushRef="#br0" timeOffset="580912.1407">13891 7371 94 0,'0'0'236'0,"0"0"2"16,-60-11-2-16,60 11-2 0,0 0-18 0,0 0-6 15,-25-15-13-15,25 15-15 0,0 0-8 0,0 0-15 0,0 0-11 16,0 0-11-16,0 0-16 0,0 0-11 0,0 0-10 15,0 0-9-15,0 0-12 0,97-21-4 0,-49 28-8 16,2 0 1-16,3 4-6 0,5-1-7 0,2 0 1 16,6 3-11-16,3 0 2 0,5-2-1 0,-2 1-11 15,3-4 1-15,1 0-7 0,3 0-2 0,-5-2-16 16,-8-1-14-16,-4-5-19 0,-10-1-20 0,-19-1-15 16,-33 2-17-16,46-5-13 0,-46 5-17 0,24-11-4 15,-24 11 0-15,17-19-14 0,-17 19 0 0,4-33 3 16,-4 33-6-16,-10-51 4 0,-7 11 3 0,-1-2-1 15,-5 3 18-15,0 2 10 0,0-5 7 0,-1 4 22 16,1-2 11-16,6 16 26 0,1 3 15 0,16 21 32 16,-23-30 18-16,23 30 10 0,-17-17-8 0,17 17 1 15,0 0 3-15,0 0 8 0,0 0 10 0,-47 38 13 16,35-11 2-16,-9 19 2 0,8 3 2 16,-1 2-3-16,2 3 0 0,-3-1-7 0,3 1-4 0,-1 3-4 15,5 1-9-15,0-3-2 0,-1-1-9 0,7 6-21 16,4-5-32-16,3-2-46 0,-1-6-50 0,2-4-51 15,-2-17-54-15,-4-26-199 0,12 53-441 0,-7-35 196 0</inkml:trace>
  <inkml:trace contextRef="#ctx0" brushRef="#br0" timeOffset="581941.8083">15454 7503 183 0,'0'0'326'0,"0"0"-17"15,0 0-27-15,0 0-30 0,0 0-25 0,0 0-7 16,0 0 5-16,0 0-7 0,0 0-8 0,8 89-10 16,4-47-13-16,3 11-5 0,4 0-22 0,-1 3-7 15,-1 5-6-15,-3-3-16 0,7 5-5 0,-5-5-21 16,3-3 1-16,-3-2-14 0,1-6-8 16,2-1-11-16,-9-19-13 0,0 1-16 0,3-1-22 15,-13-27-27-15,14 40-32 0,-14-40-25 0,6 26-20 0,-6-26-8 16,0 0-28-16,0 0-37 0,0 0-24 0,0 0-27 15,0 0 1-15,-55-86 5 0,32 39 4 0,-2-7 22 0,0-3 12 16,-2-9 9-16,-2-5 29 0,0-5 18 16,9 1 16-16,-1 6 27 0,11 2 32 0,-3 9 25 15,9 7 26-15,4 7 20 0,2 17 16 0,-2 27 23 0,13-48 0 16,-5 24 10-16,-8 24 6 0,19-28-2 0,-19 28-13 16,24-18-1-16,-24 18-10 0,0 0-6 0,42-1-3 15,-42 1-1-15,0 0-5 0,33 36 0 0,-21 5-8 16,-6 6 2-16,-8-7-8 0,-6 8 2 0,0-1-5 15,-7 6-2-15,-3-6-3 0,-3 0-6 0,2-3-4 16,-5-3 3-16,9-14-5 0,3-1-4 0,4-6 0 16,8-20-6-16,-11 27-3 0,11-27-2 0,0 0-3 15,0 0 1-15,0 0-1 0,0 0-4 0,0 0 1 16,0 0 2-16,0 0 1 0,0 0-4 0,0 0 3 16,0 0 0-16,83-9 3 0,-83 9 10 0,54 7 2 15,-28-2 10-15,-26-5 6 0,58 10 1 0,-31 1-3 16,2-1 7-16,2 0 1 0,0-3-6 0,-2 2 4 15,-29-9-6-15,56 20-4 0,-31-8-2 0,0-5-8 0,-25-7-29 16,0 0-28-16,35 15-39 0,-35-15-57 16,0 0-67-16,0 0-63 0,0 0-240 0,0 0-547 15,0 0 242-15</inkml:trace>
  <inkml:trace contextRef="#ctx0" brushRef="#br0" timeOffset="582339.0882">15981 8016 131 0,'0'0'209'0,"0"0"-20"0,0 0-20 16,0 0-14-16,0 0-12 0,0 0-13 0,0 0-18 15,0 0 1-15,0 0-6 0,0 0 6 0,0 0 6 16,0 0 4-16,0 0 8 0,0 0 0 0,0 0 3 15,0 0-5-15,0 0 2 0,0 0 1 0,0 0 2 16,0 0-6-16,0 0-5 0,0 0 2 0,0 0-10 0,0 0 3 16,0 0-5-16,0 0 4 0,0 0 14 0,0 0-8 15,0 0 2-15,0 0-3 0,0 0-2 0,0 0 5 16,0 0-9-16,0 0 3 0,0 0-16 0,0 0 1 16,0 0-7-16,0 0 0 0,0 0-16 0,-15-66-8 15,15 66-11-15,0 0-5 0,0 0-14 0,0 0-4 16,0 0-3-16,0 0-4 0,0 0 0 0,0 0-10 15,0 0-1-15,0 0-12 0,0 0-18 0,0 0-4 16,0 0-35-16,0 0-21 0,0 0-25 0,0 0-29 0,0 0-20 16,0 0-11-16,0 0-33 0,0 0-46 0,0 0-32 15,0 0-37-15,0 0-41 0,0 0-237 16,0 0-629-16,0 0 278 0</inkml:trace>
  <inkml:trace contextRef="#ctx0" brushRef="#br0" timeOffset="582805.0448">15915 7439 171 0,'0'0'301'0,"0"0"-10"0,12-45 1 0,-12 45-13 0,0 0-9 0,8-34-17 15,-8 34-20-15,0 0-23 0,0 0-24 0,0 0-23 16,0 0-19-16,0 0-12 0,0 0-11 15,0 0-14-15,0 0-8 0,0 0-12 0,58 60-8 16,-47-33-1-16,1 11-15 0,-2-10-4 0,-1 1-7 16,3 10-4-16,-4-17-6 0,-8-22-1 0,19 47-3 0,-11-25-6 15,-8-22 2-15,17 36-1 0,-17-36-11 0,16 23-6 16,-16-23-10-16,19 16-1 0,-19-16-11 0,0 0-5 16,39 3-12-16,-39-3-16 0,0 0-7 0,56-23-13 15,-37 8-2-15,-1-4-1 0,-18 19-1 0,31-30 5 16,-20 15 7-16,-11 15 2 0,18-40 5 0,-12 17 6 15,-6 23 6-15,11-38 8 0,-11 38 10 16,0-42 10-16,0 42 9 0,-7-34 12 0,7 34 15 0,0 0 6 16,-8-42 3-16,8 42 13 0,0 0 9 0,-12-21 1 15,12 21 3-15,0 0-8 0,0 0-10 0,0 0-4 16,0 0-1-16,0 0 0 0,0 0 9 0,0 0-6 0,0 0-4 16,0 0-1-16,6 104-4 0,2-74 0 0,-8-30-2 15,15 53 4-15,-1-12-22 0,-8-14 4 16,5-4 17-16,-11-23-28 0,18 50-4 0,-7-28-3 0,-11-22-33 15,14 31-25-15,-14-31-30 0,15 24-41 16,-15-24-53-16,0 0-64 0,0 0-36 0,0 0-285 0,0 0-609 16,0 0 270-16</inkml:trace>
  <inkml:trace contextRef="#ctx0" brushRef="#br0" timeOffset="583265.9034">16332 7221 17 0,'0'0'295'16,"0"0"-16"-16,0 0-5 0,-66 6-19 0,66-6-12 16,0 0-18-16,0 0-23 0,0 0-13 0,0 0-17 15,0 0-18-15,0 0-15 0,0 0-14 0,0 0-9 16,0 0-16-16,0 0-8 0,0 0-10 0,0 0-17 0,132-15-13 16,-103 0-20-16,13-7 6 0,-15 6-3 0,14-8-8 15,-4-4-3-15,-10 14-4 0,-6-3-1 16,-21 17 5-16,29-21-8 0,-29 21-3 0,16-14 0 0,-16 14-1 15,0 0-2-15,0 0-10 0,0 0-8 0,0 0-5 16,0 0-11-16,0 0-10 0,0 0-10 0,0 0-11 16,0 0-7-16,0 0 2 0,0 0 3 0,0 0 0 15,-97 26 6-15,97-26 5 0,-27 13 3 0,27-13 8 16,-27 14 7-16,27-14 3 0,0 0 13 0,-29 16 7 16,29-16 18-16,0 0 11 0,0 0 13 0,-24 12 4 15,24-12 2-15,0 0-3 0,0 0 10 0,0 0 13 16,0 0 6-16,0 0-1 0,0 0 2 0,24 63 2 15,-3-40-5-15,-2 2-6 0,10 15-3 16,-3-3-2-16,-9-11-7 0,6 13-4 0,-5-2-6 0,-5-8-2 16,-1-3-14-16,-4 17 7 0,-1 1-2 0,-7-16-2 15,-5 16-7-15,-7-2-1 0,-2 1-1 0,-9-1 0 0,-2-4-6 16,9-14-2-16,-5-4-13 0,0 1-11 0,3-4-8 16,18-17-12-16,-31 16-17 0,31-16-27 15,-31 2-43-15,31-2-50 0,0 0-53 0,-58-38-74 0,39 15-180 16,0-14-520-16,13 8 231 0</inkml:trace>
  <inkml:trace contextRef="#ctx0" brushRef="#br0" timeOffset="583712.0146">16301 6823 161 0,'-41'-16'171'0,"-5"2"-1"15,15 7 0-15,-18-7 4 0,-5 0-1 0,-4 0 0 0,-2 4-3 16,-2-3 0-16,-8 5-5 0,-2 3 2 16,-5 7-4-16,3 7 3 0,-3 9-9 0,-3 5-8 15,-3 13-8-15,-2 8-8 0,3 6 11 0,3 10-1 0,3 15-5 16,-1 7 2-16,5 8 1 0,1 9-11 0,9 10 3 16,7 11-14-16,13 9 0 0,7 6-13 15,14 1-9-15,15-6-11 0,14-3-5 0,15-8-1 0,14-12-8 16,17-13-12-16,10-20-23 0,15-7-26 0,6-13-6 15,14-14-7-15,8-19-28 0,9-13-6 0,6-11-14 16,10-14-6-16,-1-9-7 0,5-14 0 0,4-9 1 16,-1-8 1-16,-1-12-8 0,3-4 8 0,0-12 0 15,-5-3 7-15,-2-13 6 0,-12-7 12 16,-4-12 11-16,-12-3 10 0,-13-5 19 16,-21-7 15-16,-22-7 8 0,-19-1 8 0,-25 0 17 0,-23 11 21 0,-14 7-1 15,-20 7 6-15,-13 9-15 0,-13 5-12 0,-12 23-8 16,-6 17-5-16,-8 19-3 0,-7 19-1 0,-8 18-7 0,-8 18-6 15,0 8-6-15,-10 16-3 0,-3 7-12 0,7 10-19 16,0 5-14-16,3 4-14 0,7 5-24 16,15 4-15-16,8 5-22 0,12 3-22 0,13 1-32 0,14-5-41 15,8-1-37-15,19-7-44 0,4 0-240 0,14-12-567 16,13-8 252-16</inkml:trace>
  <inkml:trace contextRef="#ctx0" brushRef="#br0" timeOffset="584169.014">17107 8018 349 0,'-47'32'362'0,"30"-22"-12"16,17-10-13-16,-26 22-15 0,26-22-4 0,0 0-9 16,0 0-13-16,0 0-19 0,0 0-28 0,0 0-26 0,0 0-20 15,0 0-21-15,157-42-19 0,-91 7-19 16,6-8-12-16,7-7-21 0,-3-1-26 0,3-6-10 0,8-2-18 16,-1 5-8-16,5-1-4 0,-2 5-13 0,4 1-3 15,0 9-16-15,-4 4-19 0,-4 3-22 0,-17 10-22 16,-6 6-18-16,-33 8-26 0,-10 5-45 0,-19 4-41 15,0 0-33-15,0 0-38 0,0 0-42 0,0 0-272 16,0 0-613-16,-124 72 271 0</inkml:trace>
  <inkml:trace contextRef="#ctx0" brushRef="#br0" timeOffset="584346.6015">17242 8262 275 0,'0'0'331'0,"97"-33"-14"15,-37 0 0-15,10-6-2 0,1-8 1 0,7-4 6 0,1-6-2 16,5-2-21-16,-1 1-23 0,0-7-25 0,-5 11-24 16,3 0-26-16,-3 5-19 0,-1-1-35 15,-11 6-28-15,-4 8-71 0,0 5-55 0,-14 6-68 0,-19 11-89 16,-13 4-94-16,-16 10-369 0,33-15-678 16,-33 15 299-16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43.721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DE4058-9A9E-4EE0-84A5-BAA0184F7A50}" emma:medium="tactile" emma:mode="ink">
          <msink:context xmlns:msink="http://schemas.microsoft.com/ink/2010/main" type="inkDrawing" rotatedBoundingBox="13215,3945 19077,3022 19497,5686 13635,6608" hotPoints="19075,3122 19467,5548 13790,6464 13399,4038" semanticType="underline" shapeName="Rectangle">
            <msink:sourceLink direction="with" ref="{30E3A68D-BED3-4F69-8E52-EEF3ED0BA4EA}"/>
            <msink:destinationLink direction="with" ref="{D3343D49-827C-4C49-B06D-174DA1B21D1E}"/>
          </msink:context>
        </emma:interpretation>
      </emma:emma>
    </inkml:annotationXML>
    <inkml:trace contextRef="#ctx0" brushRef="#br0">210 646 127 0,'-64'-18'160'0,"64"18"3"0,-60-10-4 15,60 10 0-15,-47-14-7 0,47 14 0 0,-41-6 2 16,41 6-3-16,0 0-6 0,0 0-4 0,0 0-7 0,0 0-12 16,0 0-11-16,0 0-16 0,0 0-7 0,0 0-7 15,181-56-13-15,-73 34-3 0,5 3-6 0,25-9-7 16,16-2 1-16,28 3-7 0,16-4-4 0,23 1-7 16,10 4-2-16,12-4 1 0,16 4 3 0,8 2-7 15,4 4-4-15,-1-1 3 0,-3-1-4 0,-5 4-2 16,-9 6-4-16,-7-14-2 0,-18 1 3 0,-10 6-3 15,-22 3-3-15,-20 1-3 0,-27 1 0 0,-30-1-2 16,-20 4 2-16,-22 2-3 0,-41 5-13 0,-36 4-29 16,27-3-28-16,-27 3-33 0,0 0-28 0,0 0-20 15,0 0-23-15,-190 12-18 0,94-3-28 0,-17 6-132 16,-8-6-373-16,-9 6 164 0</inkml:trace>
    <inkml:trace contextRef="#ctx0" brushRef="#br0" timeOffset="749.6274">124 628 166 0,'0'0'197'0,"0"0"-1"16,-22-56 2-16,22 56-8 0,0 0-14 0,0 0-21 15,0 0-16-15,0 0-14 0,0 0-14 0,0 0-8 16,0 0-10-16,0 0-7 0,50 141-4 0,-28-75-7 15,-8 12 4-15,5 2-1 0,0 9-2 0,3 4-4 16,3 2-3-16,-6 5-5 0,-2 6-7 0,2 0 1 16,1 3-3-16,-7 1-7 0,4 0 2 0,-3-5-10 15,-1-4-2-15,7-6-5 0,-1-4-2 0,-2-3-1 16,-4-9-3-16,1-3-1 0,3-13-3 0,-1-4-6 16,-5-4 3-16,-8-17 2 0,5-1-8 0,3 2 3 0,0-2 0 15,-11-37-6-15,11 63-2 0,-11-63 0 0,14 54 2 16,-14-54 0-16,14 49-3 0,-14-49 0 15,16 36 4-15,-16-36-8 0,0 0 3 0,25 32 5 16,-25-32 1-16,28 15-1 0,-28-15 5 0,58-2-4 0,-58 2 5 16,77-3-7-16,-77 3 5 0,113-19-6 0,-41 4 0 15,7 0-2-15,15-4 2 0,-3-3 1 16,19-3 0-16,9-2 3 0,19-2-2 0,11-2 1 0,13-6 0 16,17 2-3-16,14 4-1 0,14-3 3 0,5 7 4 15,14-3 6-15,-3 6-5 0,3 2 5 0,-11 1-5 16,-5 8-4-16,-25 0 5 0,-4 1 2 0,-7 4-5 15,-14 1 1-15,-19-3 1 0,-20 1-17 0,-8-10 3 16,-17 6-29-16,-16-1-16 0,-14-2-27 0,-24 3-31 16,-7 2-24-16,-35 11-19 0,42-24-23 0,-42 24-13 15,36-25-12-15,-36 25-17 0,19-25-12 0,-19 25-151 16,0 0-403-16,0 0 179 0</inkml:trace>
    <inkml:trace contextRef="#ctx0" brushRef="#br0" timeOffset="1404.0981">4708 57 101 0,'0'0'181'0,"0"0"0"0,0 0-11 16,0 0-12-16,0 0-12 0,0 0-8 0,0 0-5 16,60-61-7-16,-21 52-7 0,-39 9 2 0,83-16-6 15,-20 2-4-15,1 7-1 0,-1 3-2 0,6-3-1 16,2 7-3-16,-2-1-11 0,-2 3-1 0,4 1-6 15,-13 7-10-15,-17-4-4 0,1 2-5 0,-1 2-6 16,0 1-8-16,-2 5 0 0,-3 3-5 0,-9 1-3 16,4 2-2-16,-1 6-1 0,-5-1-3 0,-3 5 4 15,3 18 1-15,0 3 5 0,-1 8 1 0,-7 9 10 16,2 3-2-16,0 8 14 0,1 4-10 0,-6 6-1 16,-1 11-7-16,4 1-7 0,2-1 1 0,-5-3-2 15,0 0-4-15,2 4-8 0,-2-2-2 16,3-3 4-16,-1-10 0 0,-5-3-14 0,0-7 6 0,3-9-8 15,-3-6-3-15,-8-5-2 0,-1-21 1 0,-2-37-5 16,-2 70 3-16,2-70-5 0,-17 45-1 0,17-45 6 0,-33 37-4 16,0-20 0-16,-6 0-3 0,-29 3-2 0,-7-8 3 15,-8 5-6-15,-5-5 7 0,-5 3-3 16,-7-1-7-16,1 2-10 0,-11-2-33 0,0 3-30 16,-6-2-55-16,3 0-81 0,11-6-93 0,-3 1-269 0,6-2-620 15,8-9 274-15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9T16:33:24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12347 4573 53 0,'-15'-55'166'0,"1"5"-4"0,6 2 11 0,2 3 5 16,3 0 11-16,6 3 3 0,3 15-4 0,-6 27-2 0,20-68-4 16,-5 43-10-16,1 3-15 0,3 3-12 0,-19 19-11 15,31-19-19-15,-31 19-7 0,48 2-17 16,-48-2-5-16,62 37-7 0,-36-3-6 0,-3 4-11 16,0 7-3-16,-7 5-5 0,-3 3-6 0,-13-1-4 0,4 4-1 15,-4 5-4-15,-4-4-7 0,-9-4-2 16,5-4 1-16,-4-3-4 0,-3-7-4 15,5-13 3-15,-2-1-6 0,12-25 2 0,-15 30 0 0,15-30-4 0,-14 17-1 16,14-17 1-16,0 0-4 0,0 0-4 0,0 0-17 16,0 0-13-16,0 0-25 0,0 0-26 0,0 0-28 15,0 0-39-15,0 0-32 0,-69-34-48 0,69 34-39 16,0 0-154-16,-18-21-444 0,18 21 196 0</inkml:trace>
  <inkml:trace contextRef="#ctx0" brushRef="#br0" timeOffset="795.8054">12217 4386 67 0,'0'0'206'0,"0"0"-23"16,0 0-4-16,0 0-5 0,0 0-9 0,0 0 1 15,0 0-8-15,64 94-14 0,-41-51-12 0,-3 6-1 16,3 9-5-16,0 0-3 0,-3 1-11 0,3 5-8 16,-2 5-9-16,-5-3-4 0,3 0-9 0,-5-4-7 15,-1-7-6-15,1-7-2 0,-1-5-13 0,3-3-3 0,-8-17 2 16,1 0-9-16,-9-23-7 0,12 30-6 0,-12-30-2 15,0 0-14-15,0 0-4 0,0 0-8 16,0 0-16-16,0 0-8 0,0 0-14 0,0 0-9 16,-16-124-9-16,5 72-5 0,-1-8-6 0,-1-6-16 15,-1-7-9-15,2-7-4 0,-5-1 8 0,7 6 8 0,1 2 11 16,5 2 20-16,4 11 24 0,4 1 22 16,3 6 25-16,7 8 16 0,-2 3 3 0,-1 17 2 15,-3 2 6-15,-8 23-2 0,17-30 0 0,-17 30-8 0,0 0-4 16,0 0-1-16,24-9-3 0,-24 9 5 0,0 0 0 15,40 64-2-15,-32-23 0 0,0 4 0 0,-16 5-4 16,2 1-5-16,0 3-1 0,-5 3-3 16,-1 3 1-16,-3-6-2 0,-1-1-3 0,-1-6-2 0,3-7-1 15,6-14 0-15,-1-1-2 0,9-25 0 0,-14 27-2 16,14-27-1-16,0 0 0 0,0 0 4 16,-15 23-5-16,15-23 5 0,0 0-4 0,0 0 2 0,0 0-5 15,0 0-1-15,0 0-2 0,0 0-3 0,0 0-1 16,0 0-1-16,0 0-1 0,0 0 2 0,0 0-3 15,0 0 0-15,91-21 3 0,-91 21 6 0,44 19-10 16,-22-9 5-16,9 0-3 0,11 5 1 0,-13-8 1 16,4-2 1-16,-33-5-3 0,62 1 1 0,-17-2-2 15,-45 1-4-15,52-13-4 0,-27 2-3 0,-2-6-2 16,-5-1-4-16,-18 18 3 0,29-42 3 0,-17 19-6 16,-12 23 6-16,5-42-1 0,-5 42 2 0,-9-70 2 15,-1 45 8-15,-2 3 7 0,12 22 6 0,-29-37 2 16,14 25 5-16,15 12 2 0,-25-19 5 0,25 19-6 15,0 0-1-15,-37-14-3 0,37 14 4 0,0 0-5 16,0 0-2-16,-43 35 1 0,43-35-6 0,-15 37 0 16,15-37 5-16,-2 45-4 0,2-45-4 0,8 50 1 15,-8-50 2-15,19 38 1 0,-2-16-3 0,-17-22 0 16,26 26-4-16,-26-26 6 0,36 13-3 0,-12-9-2 16,-24-4-2-16,52-7-9 0,-52 7-1 0,56-19-39 15,-31 6-30-15,-3-8-60 0,1 3-63 0,-4 3-75 16,-19 15-157-16,23-29-470 0,-23 29 208 0</inkml:trace>
  <inkml:trace contextRef="#ctx0" brushRef="#br0" timeOffset="1115.8026">13044 4125 26 0,'0'0'314'0,"0"0"-4"0,-11-44-9 0,11 44-6 16,0 0-17-16,0 0-12 0,0 0-31 0,0 0-23 16,0 0-24-16,0 0-22 0,0 0-17 0,0 0-11 15,0 0-12-15,0 0-4 0,37 86-15 0,-18-41-5 16,4 1-14-16,-7 1-6 0,5 0-4 0,-2 3-15 15,1-2-3-15,1 3-5 0,0-8 11 0,-3-5-35 16,7 2-14-16,-11-16-24 0,1 0-23 0,-3-3-24 16,1 2-39-16,-13-23-40 0,10 26-44 0,-10-26-40 15,0 0-16-15,0 0-35 0,0 0-177 0,0 0-480 16,0 0 213-16</inkml:trace>
  <inkml:trace contextRef="#ctx0" brushRef="#br0" timeOffset="2058.1052">13064 4607 42 0,'0'0'165'0,"0"0"7"16,0 0 4-16,0 0-2 0,0 0-3 0,0 0 12 16,0 0-5-16,0 0-6 0,0 0-6 0,0 0 0 15,58 71-5-15,-31-63-8 0,-27-8-2 0,62 1-11 16,-17-1-7-16,-45 0-19 0,77-15 8 0,-46 3-17 16,-4-1-12-16,-2-2-8 0,-1-1-8 0,3-3-7 15,-8 1-3-15,-5-4-11 0,3-1-4 0,-17 23-5 16,21-48-6-16,-19 24-1 0,-2 24-1 0,-9-53-6 0,3 26-3 15,-6-1 5-15,-3 3-16 0,-10-9 2 16,13 10-6-16,12 24 3 0,-21-28-5 0,21 28 3 16,-18-17 0-16,18 17-4 0,0 0 1 0,-27-14-3 15,27 14-4-15,0 0 0 0,0 0-6 0,0 0 1 0,0 0 6 16,0 0-9-16,-54 25-1 0,54-25 0 0,0 0-7 16,0 0-4-16,-8 28 0 0,8-28 0 15,0 0 0-15,0 0 5 0,0 0-3 0,0 0 3 16,0 0 5-16,0 0 2 0,0 0 5 0,87 4-4 0,-87-4-1 15,0 0 4-15,62-12-8 0,-62 12 11 0,37 0 2 16,-37 0-1-16,41 10 1 0,-41-10 4 0,40 21 1 16,-26-10-3-16,5 8 2 0,-19-19-3 0,27 33 4 15,-17-17-5-15,-10-16-9 0,25 35-11 0,-13-22-16 16,-12-13-10-16,25 18-24 0,-25-18-20 0,25 14-25 16,-25-14-30-16,0 0-41 0,0 0-11 0,0 0 3 15,78-36 13-15,-57 18 12 0,-5-4-9 0,-1-2 18 16,-5 0-3-16,-10 24-2 0,9-56 9 0,-7 29 14 15,-2 27 42-15,-2-53 44 0,2 53 49 0,-7-52 21 16,-1 28 38-16,8 24 28 0,-8-30 37 0,8 30 32 16,0 0 16-16,-6-27 7 0,6 27-3 0,0 0-19 15,0 0-27-15,0 0-5 0,0 0-15 16,0 0-8-16,0 0-3 0,0 0-8 0,0 0-10 0,0 0-3 16,0 0-10-16,24 99-2 0,-13-75-7 0,-3 3-1 15,-8-27 9-15,29 40-21 0,-15-20-5 16,-14-20 0-16,25 28-5 0,-25-28-12 0,29 17 0 0,-29-17-1 15,31 9-2-15,-31-9-7 0,0 0 1 0,0 0-12 16,60-23-3-16,-60 23-7 0,27-34 3 0,-17 11 3 16,-3-3-6-16,-7 26 4 0,6-56-2 0,-8 16 6 15,2 40 10-15,-13-72 4 0,3 29 0 0,0 16 11 16,1 0 9-16,3-1 32 0,6 28 27 0,-12-43 21 16,12 43-1-16,-11-30 0 0,11 30 2 0,0 0 3 15,-10-31 4-15,10 31-4 0,0 0-5 0,0 0-13 16,0 0-7-16,-10-24-7 0,10 24-11 0,0 0-3 15,0 0-17-15,0 0-10 0,0 0-10 0,0 0-4 16,0 0-3-16,0 0 0 0,0 0-3 0,0 0-1 16,0 0-5-16,64 83-2 0,-37-43-2 0,-3 9 1 15,3 6-3-15,2 3-11 0,6 1-6 0,-6 3-19 16,4 5-27-16,0 2-33 0,-2 2-35 0,5 4-26 0,-9-2-5 16,-5 0 1-16,-13 1 4 0,-3-2 5 15,-8-5 18-15,0-3 8 0,-15-7 15 0,-4-7 7 16,-3-4 18-16,-3-7 28 0,2-19 19 0,0-2 24 15,0-4 28-15,25-14 31 0,-51 7 8 0,51-7 12 0,-56-16-2 16,17-8-3-16,5-4-4 0,8-10-6 16,-1-9-7-16,12-10-5 0,-1-1-9 0,9-1-5 15,10-3-15-15,1-2-19 0,8 4-24 0,5 3-7 16,12 2-24-16,-5 5-11 0,9 2-7 0,5 4 3 0,3-2 2 16,-6 7 2-16,9-1 2 0,-7 8 6 0,2 4 3 15,-16 12-12-15,0 1-33 0,-23 15-37 0,33-14-55 16,-33 14-50-16,0 0-49 0,26-3-37 15,-26 3-191-15,0 0-557 0,0 0 248 0</inkml:trace>
  <inkml:trace contextRef="#ctx0" brushRef="#br0" timeOffset="2348.1625">12463 5698 53 0,'-42'20'338'0,"22"-8"-24"0,20-12-16 0,-21 12 5 0,21-12 8 16,0 0-17-16,0 0-17 0,0 0-32 0,68-54-24 15,-14 16-20-15,12-4-21 0,4-6-14 0,13-6-11 16,6-8-4-16,12-1-10 0,5 1-1 0,-3-3-13 16,2 0-11-16,3 2-11 0,-7-2-5 0,11 2-17 15,-5 3-15-15,3 6-25 0,-3 7-1 0,-1 1-21 16,-11 5-17-16,-14 4-20 0,-13 5-22 0,-21 11-22 15,-20 12-23-15,-10 1-22 0,-17 8-27 0,0 0-23 16,0 0-19-16,0 0-19 0,0 0-46 0,0 0-37 16,-116 83-229-16,54-46-546 0,-8 5 242 0</inkml:trace>
  <inkml:trace contextRef="#ctx0" brushRef="#br0" timeOffset="2544.2473">12444 5966 229 0,'-37'35'267'0,"12"-16"-1"15,11 1 2-15,14-20-2 0,-15 17 21 0,15-17 10 16,0 0-1-16,0 0-7 0,75-42-6 0,-18 9-17 16,1-8-11-16,17-4-11 0,5-13-5 0,17-5-6 15,3-7-6-15,5-3-12 0,3-1-11 0,1 1-18 16,-3-2-19-16,7 4-11 0,7 5-21 0,2 2-17 16,-2 5-24-16,-4 6-33 0,-15 6-34 0,-16 9-58 15,-13 6-62-15,-14 5-108 0,-35 16-108 0,-7 5-113 0,-16 6-332 16,0 0-815-16,0 0 361 0</inkml:trace>
  <inkml:trace contextRef="#ctx0" brushRef="#br0" timeOffset="27296.401">22957 9254 135 0,'0'0'204'16,"0"0"3"-16,0 0-2 0,0 0 6 0,0 0-5 16,9-46-3-16,-9 46-5 0,0 0-5 0,0 0 1 15,-23-42-12-15,23 42 0 0,0 0-9 0,-27-24-13 0,27 24-15 16,-29-15-1-16,29 15-4 0,-35-4-13 15,35 4-8-15,-54 4-2 0,54-4-12 0,-53 21-16 16,24-7 1-16,4 1-10 0,2 1-1 0,0 6-10 0,3-2-4 16,5 1-3-16,15-21-16 0,-16 30-1 0,16-30-4 15,-7 26-9-15,7-26 14 0,0 0-16 0,0 0-1 16,27 47 2-16,-27-47-6 0,38 21 7 0,-12-12-22 16,1 0 4-16,-27-9-5 0,81 9-2 15,-52-2-13-15,4 0-4 0,10 5-2 0,-14-4-6 16,-2 0 6-16,0 5 2 0,0-2-5 0,-2 4-3 0,-25-15 10 15,33 35-6-15,-23-19 5 0,-10-16 5 0,12 40-6 16,-7-15 2-16,-5-25 10 0,0 0 12 0,-15 57 1 0,7-35 11 16,8-22-3-16,-27 32 3 0,27-32 1 15,-31 27 6-15,12-18-5 0,19-9 0 0,-35 10 0 16,35-10-12-16,-37-1 3 0,37 1-25 0,0 0-19 16,-52-17-20-16,52 17-15 0,-27-18-30 0,27 18-21 15,-20-21-44-15,20 21-33 0,-11-26-42 0,11 26-38 16,-2-31-30-16,2 31-225 0,0 0-566 0,2-47 250 0</inkml:trace>
  <inkml:trace contextRef="#ctx0" brushRef="#br0" timeOffset="27562.0745">23108 9134 216 0,'0'0'292'0,"0"0"-9"0,0 0-10 0,0 0-20 15,0 0-16-15,0 0-26 0,0 0-20 0,0 0-19 0,0 0-19 16,0 0-12-16,0 0-18 0,0 0-6 0,0 0-11 16,0 0-11-16,0 0-7 0,9 79-10 15,-9-79-1-15,12 71-10 0,-2-32-6 0,-8-10-1 0,5 14-9 16,-1-17-6-16,2 15-7 0,-4-12 0 0,-4-29-2 16,13 53-2-16,-7-26-5 0,2-4 3 0,-8-23-19 15,15 40-17-15,-15-40-12 0,14 25-23 0,-14-25-27 16,0 0-37-16,21 17-38 0,-21-17-55 0,0 0-34 15,0 0-240-15,0 0-508 0,0 0 225 0</inkml:trace>
  <inkml:trace contextRef="#ctx0" brushRef="#br0" timeOffset="27891.5714">23396 9382 156 0,'0'0'254'0,"0"0"0"0,0 0-7 0,0 0-10 16,-27-29-11-16,27 29-16 0,0 0-18 0,0 0-9 0,0 0-12 15,0 0-12-15,0 0-11 0,-48 46-17 0,48-46-2 16,-10 37-3-16,10-37-8 0,-8 43-10 16,8-43-12-16,2 42 7 0,-2-42-23 0,10 40-3 15,-10-40-8-15,12 28-10 0,-12-28 4 0,21 25-12 0,-21-25-8 16,29 16-5-16,-29-16-2 0,33 6-2 0,-33-6 1 16,0 0-7-16,52-12-5 0,-52 12-2 0,27-20 0 15,-27 20-3-15,18-24 5 0,-18 24-7 0,15-26-5 16,-15 26 2-16,0-34-2 0,0 34 2 0,0 0 2 15,-17-56-1-15,17 56-4 0,-25-35 8 0,25 35-11 16,-20-18-1-16,20 18 0 0,0 0-2 0,-27-11-6 16,27 11 3-16,0 0-10 0,0 0-5 0,0 0-18 15,0 0-14-15,0 0-26 0,-58 26-22 0,58-26-30 16,0 0-22-16,-6 27-22 0,6-27-34 0,0 0-20 0,0 0-25 16,0 0-209-16,0 0-494 0,0 0 219 15</inkml:trace>
  <inkml:trace contextRef="#ctx0" brushRef="#br0" timeOffset="28422.4918">23615 9314 81 0,'0'0'248'0,"0"0"12"15,0 0 1-15,0 0 0 0,0 0-5 0,0 0-10 16,0 0-12-16,0 0-22 0,0 0-21 0,0 0-23 16,0 0-14-16,0 0-16 0,0 0-4 0,0 0 1 15,0 0-17-15,0 0-12 0,0 0-4 0,0 0-9 16,0 0-9-16,0 0-6 0,10 77-4 0,-10-77-13 15,8 33 5-15,-8-33-5 0,5 37-14 0,-5-37-3 16,14 23 4-16,-14-23-10 0,0 0-3 0,19 17-1 16,-19-17-5-16,0 0 1 0,0 0-6 0,39 1 0 15,-39-1-1-15,0 0 2 0,0 0-9 0,41-36-1 0,-41 36-12 16,17-30 10-16,-17 30 5 0,10-30-10 0,-10 30-1 16,12-29 4-16,-12 29-1 0,0 0-2 15,5-27-6-15,-5 27 9 0,0 0-15 0,0 0-1 0,0 0 2 16,0 0 6-16,0 0-6 0,0 0 0 15,0 0 6-15,0 0-3 0,0 0-1 0,0 0 2 0,0 0 2 16,14 89-4-16,-14-89 5 0,6 33-4 0,-6-33 2 16,17 28 4-16,-17-28-11 0,18 21 5 0,-18-21 4 15,31 13 0-15,-31-13 0 0,40 0 12 0,-40 0-16 16,0 0 2-16,62-22 0 0,-46 12 0 0,-16 10 3 16,29-24 6-16,-29 24-8 0,23-33-1 0,-15 15 1 15,-8 18-5-15,6-48 2 0,-6 48 5 0,-8-53-7 16,-2 28 11-16,-5-1-10 0,-1 2 3 0,-1-2-2 15,1 3-2-15,-1 2-3 0,17 21 13 0,-31-26-17 16,31 26-1-16,-18-12 0 0,18 12-2 0,0 0 20 16,0 0-22-16,0 0 4 0,0 0 3 0,0 0-2 0,0 0 2 15,0 0 6-15,0 0-3 0,0 0 7 0,0 0-9 16,0 0 6-16,0 0-7 0,76 56 12 16,-76-56-8-16,77-12-5 0,-46 2-4 0,18-8-3 0,-3 4-31 15,-7-4-39-15,-10 9-57 0,-4 1-94 16,-25 8-84-16,37-14-257 0,-37 14-623 0,0 0 276 0</inkml:trace>
  <inkml:trace contextRef="#ctx0" brushRef="#br0" timeOffset="33026.0869">25558 4841 183 0,'0'0'193'0,"0"0"0"0,16-47-8 0,-16 47-13 0,0 0 3 16,11-19-15-16,-11 19-5 0,0 0-16 0,0 0-12 16,0 0-16-16,20-21-12 0,-20 21-7 0,0 0 4 15,0 0 4-15,0 0 1 0,0 0-8 0,-16 103 13 16,1-64-14-16,-1 1-11 0,-3-2-8 0,1-1-4 16,-1 1-6-16,-8-3-6 0,9-8-5 0,-3 15-1 15,6-15-9-15,1 14-5 0,2-1-3 0,3-16-1 16,9-24-7-16,0 52-1 0,-4-27-2 0,4-25-4 15,13 51 1-15,-1-33-9 0,2 3-7 0,-14-21-2 16,36 37-5-16,-14-23-8 0,1-4-1 0,4 3-1 16,-27-13 1-16,45 20 4 0,-18-11 0 0,-27-9 0 15,31 14 0-15,-31-14 3 0,27 14-5 0,-27-14 2 16,15 22 1-16,-15-22 5 0,0 0 11 0,0 44 15 16,0-44-3-16,-15 43 10 0,-1-20-5 15,1 1 6-15,-1 2 13 0,-11 8-19 0,8-11-2 0,5 4 0 16,-3 0 0-16,7-4-2 0,-5 2-2 0,15-25-4 15,-12 50 2-15,12-50 6 0,-4 41-14 0,4-41-4 16,8 43-6-16,7-22-2 0,-15-21-4 0,22 27-6 16,-3-11 6-16,6-1-13 0,-25-15 0 0,33 24 7 15,-33-24-8-15,31 17 1 0,-31-17 3 0,23 18 0 16,-23-18 0-16,0 0 5 0,16 27-3 0,-16-27 8 0,0 0 6 16,0 0 8-16,-27 65 3 0,11-44 19 0,-7-2-7 15,0 2 0-15,0 0-3 0,1 2 4 0,5-4 2 16,-1 1-12-16,18-20-3 0,-23 34 1 0,23-34-1 15,-19 37 3-15,19-37-5 0,-8 33 1 0,8-33-1 16,0 0-5-16,14 45-1 0,-14-45 2 0,31 31-8 16,-18-18 0-16,10 2-1 0,-23-15 0 0,45 29 2 15,-22-14-1-15,-3-2-6 0,-20-13 8 0,27 22-3 16,-27-22 0-16,19 28-7 0,-19-28 6 0,0 41-1 16,0-41 6-16,-12 53 0 0,1-25 15 15,-10 13-4-15,-1-3 1 0,-5-3 6 0,12-12 2 0,-1 2 3 16,1 14-6-16,5-17 0 0,10-22-1 0,-8 50-2 15,8-24 0-15,0-26 3 0,10 46-2 0,3-24-6 16,-13-22 10-16,31 37-8 0,-9-19-5 0,1-2 11 16,0-2-15-16,4 4-1 0,0-3-1 0,-5 2-1 15,-3-1-7-15,-19-16 1 0,25 25 3 0,-25-25-8 16,14 33 10-16,-14-33-10 0,4 33 7 0,-4-33 2 16,-18 51 8-16,1-13 6 0,-1-12 9 0,-9 11 7 0,4-2 5 15,4-12 0-15,-6 13 1 0,3 2-4 16,7-14-5-16,7 1-1 0,-6 2-7 0,14-27 3 0,-9 46-2 15,9-22-2-15,0-24-4 0,0 0-4 16,15 57-5-16,1-38-5 0,3-1-5 0,-3 0 1 0,-16-18-9 16,46 33-3-16,-23-18-3 0,-1-1 0 15,1 1-1-15,-23-15 3 0,27 22 4 0,-27-22-2 16,27 25 3-16,-27-25-3 0,12 27 7 0,-12-27 0 16,11 29 7-16,-11-29 9 0,-5 35 1 0,5-35 6 0,0 0 2 15,-10 54 2-15,2-32 0 0,8-22 1 0,-8 35 10 16,8-35-11-16,-7 29-1 0,7-29 10 0,0 0-9 15,5 42-15-15,-5-42 11 0,0 0 3 0,18 32-2 16,-18-32-7-16,23 18-12 0,-23-18 2 0,35 18-10 16,-12-5-4-16,-23-13-13 0,37 19-18 0,-37-19-8 15,31 20-19-15,-31-20-8 0,23 22-20 0,-23-22-15 16,12 28-13-16,-12-28-17 0,0 0 3 0,-4 45-29 16,4-45-17-16,0 0-19 0,-23 37-28 0,3-23-150 15,20-14-421-15,-25 20 187 0</inkml:trace>
  <inkml:trace contextRef="#ctx0" brushRef="#br0" timeOffset="33263.3553">25610 8542 110 0,'0'0'353'0,"0"0"-11"0,0 0-7 0,0 0-7 0,-21 41-1 16,21-41-16-16,0 0-13 0,0 0-8 0,21 56-26 15,-7-36-21-15,5-2-23 0,3 1-27 0,3 0-15 16,12 4-17-16,-6-12-18 0,11 6-19 0,-15-7-22 16,4-1-38-16,-31-9-36 0,57 8-47 0,-26-4-39 15,-31-4-40-15,56-1-38 0,-56 1-49 0,58-15-38 16,-35 5-30-16,4-6-25 0,-7-4-10 0,3 0-192 16,0-14-519-16,-9 11 230 0</inkml:trace>
  <inkml:trace contextRef="#ctx0" brushRef="#br0" timeOffset="33405.5141">26240 8455 539 0,'0'-44'125'0,"0"44"38"0,-4-49 25 0,4 49 8 15,0-32 11-15,0 32 13 0,0 0 6 0,0 0-1 0,0 0-13 16,0 0-14-16,-6-26-13 0,6 26 5 16,0 0-7-16,0 0 5 0,0 0-26 0,-40 101-8 15,22-51-15-15,5-1-13 0,-1 0-10 0,2 1-15 0,-3 0-16 16,7-4-33-16,-3 1-26 0,7-3-39 16,-4-16-36-16,0 1-46 0,2 0-59 0,6-29-75 15,-13 44-77-15,13-44-254 0,-18 29-607 0,18-29 268 16</inkml:trace>
  <inkml:trace contextRef="#ctx0" brushRef="#br0" timeOffset="33921.8978">24429 6685 162 0,'0'0'310'0,"0"0"3"0,0 0-3 16,0 0-15-16,0 0-15 0,0 0-27 15,0 0-40-15,0 0-27 0,0 0-7 0,0 0-3 16,0 0-12-16,0 0-12 0,0 0-3 0,0 0-12 16,11 84-16-16,-11-84-6 0,4 73-21 0,-4-44-4 15,4 11-2-15,-4-40-9 0,0 54-12 0,8-28 3 0,-8-26-24 16,4 42-19-16,-4-42-12 0,4 32-24 0,-4-32-18 16,0 0-34-16,7 28-22 0,-7-28-13 0,0 0-37 15,0 0-32-15,0 0-35 0,0 0-29 0,0 0-28 16,0 0-216-16,0 0-510 0,22-89 226 0</inkml:trace>
  <inkml:trace contextRef="#ctx0" brushRef="#br0" timeOffset="34206.3556">24429 6477 146 0,'-27'-42'234'0,"5"4"13"0,-1 16 7 16,0 1-1-16,-4 6-5 0,0 7-6 0,27 8-13 16,-57-6-11-16,23 10-12 0,-9 17-17 0,0 4-8 15,5 10-10-15,5 7-16 0,4 7-11 0,9 4 5 16,3 11-23-16,7-3-4 0,6 10-7 0,2 0-11 0,8-1-1 15,4 0-8-15,7-5-11 0,8-6-7 16,6 0-5-16,8-8-8 0,10-6 0 0,1-12-3 0,12-4-13 16,6-12 2-16,0-7 4 0,5-10-18 0,1-8 5 15,-1-10-5-15,-5-12-3 0,-6-7 1 0,-4-12-8 16,-5-2 15-16,-11-4 18 0,-7 2 10 0,-14-5 5 16,-9-3 2-16,-12-3 6 0,-8 5-19 0,-7-4-6 15,-12 1-6-15,-6 4-4 0,-10 1-9 0,2 11-4 16,-7 9-6-16,-6 15-21 0,-2 6-34 0,-6 12-33 15,0 7-51-15,-2 12-55 0,-8 6-71 0,-2 6-98 16,3 0-416-16,5 5-812 0,2 3 359 0</inkml:trace>
  <inkml:trace contextRef="#ctx0" brushRef="#br0" timeOffset="41141.8033">31505 9543 281 0,'0'0'276'0,"0"0"-12"0,0 0-24 15,0 0-19-15,0 0-22 0,0 0-4 0,0 0-2 16,0 0-8-16,0 0-4 0,0 0-11 0,0 0-24 16,45 82 0-16,-28-44-12 0,-7-14 2 0,-1 0-15 15,-9-24-7-15,29 46-8 0,-13-25-7 0,-16-21-8 16,31 31-3-16,-14-22 0 0,-17-9 4 0,31 11 8 15,-31-11 14-15,33 3 7 0,-33-3 1 0,0 0-12 16,53-25-7-16,-38 12-4 0,-15 13-7 0,35-37-9 16,-25 15-9-16,-10 22-2 0,9-32-7 0,-9 32-13 0,0-34-17 15,0 34-20-15,0 0-31 0,-9-41-39 0,9 41-46 16,0 0-40-16,0 0-45 0,-14-28-75 0,14 28-68 16,0 0-327-16,0 0-711 0,0 0 315 15</inkml:trace>
  <inkml:trace contextRef="#ctx0" brushRef="#br0" timeOffset="41546.9726">31980 9487 31 0,'0'0'352'16,"0"0"-2"-16,0 0-5 0,0 0-16 0,0 0-25 16,0 0-22-16,0 0-31 0,0 0-27 0,0 0-6 15,0 0-18-15,0 0-6 0,0 0-16 0,0 0-4 16,52 58-22-16,-42-30-10 0,3 9-5 0,-1 3-16 15,-6-14-4-15,5-4-15 0,-11-22-3 0,16 52-18 16,-12-36-4-16,-4-16-10 0,13 39-5 0,-13-39-9 16,10 27-1-16,-10-27-7 0,0 0-6 0,0 0-2 15,0 0 1-15,4 30-6 0,-4-30 2 0,0 0-2 16,0 0-3-16,0 0-5 0,0 0 0 0,0 0-5 16,0 0-15-16,-55-66-21 0,42 40-10 0,7-5-14 15,-7-10-9-15,7-3-16 0,6-6 0 0,-8 4 5 16,4 0-6-16,2 3 7 0,4 3 2 0,2-3 3 15,4 3 7-15,3 17 9 0,-11 23 1 0,18-44 2 0,-5 22 9 16,-13 22 0-16,27-25 8 0,-27 25 12 0,26-19 9 16,-26 19 11-16,36-7 6 0,-36 7-1 15,0 0 17-15,49 18-3 0,-49-18-3 0,25 35-3 0,-15-10 6 16,-10-25-4-16,0 54-2 0,-12-12-3 0,-7-1 0 16,-1 1 0-16,-9-1-26 0,-4-2-38 0,-7-2-37 15,-1-7-44-15,-2 4-66 0,3-9-105 16,9-11-348-16,6-2-695 0,-1-2 307 0</inkml:trace>
  <inkml:trace contextRef="#ctx0" brushRef="#br0" timeOffset="42152.8786">31935 10207 208 0,'0'0'335'0,"0"0"-11"16,0 0-11-16,0 0-17 0,0 0-25 0,0 0-31 15,0 0-20-15,0 0-20 0,0 0-25 0,56-40-16 16,-29 30-14-16,-27 10-19 0,55-14-14 0,-13 0-13 15,-11 7-2-15,0-1-16 0,14-3-19 0,-14 2-25 16,-4-3-15-16,4 6-27 0,-31 6-10 0,44-8-24 16,-44 8-19-16,0 0-26 0,29-7-30 0,-29 7-27 15,0 0-12-15,0 0-26 0,0 0 24 0,0 0 4 16,0 0 15-16,0 0 27 0,0 0-5 0,-108 69 14 16,60-44 34-16,5-8 27 0,-2 10 20 0,-1-3 19 0,3 3 21 15,-1 2 24-15,1-7 20 0,18-4 11 16,-2 0 19-16,4-1 3 0,23-17 7 0,-26 22-4 15,26-22 1-15,-15 18 2 0,15-18 14 0,0 0 5 0,0 0 17 16,0 0 9-16,0 0-2 0,62 15 16 0,-12-23-3 16,-3-7 7-16,7 1-13 0,-6-7-7 15,5 1-2-15,3-6 1 0,-2-2-15 0,2 4-6 0,0 4-17 16,-9 0-12-16,-1 3-13 0,-22 8-36 0,-5 0-77 16,-19 9-91-16,27-16-131 0,-27 16-168 0,0 0-278 15,0 0-755-15,0 0 335 0</inkml:trace>
  <inkml:trace contextRef="#ctx0" brushRef="#br0" timeOffset="51556.5712">12711 3888 33 0,'0'0'161'0,"0"0"2"0,-15-62 4 16,5 39-6-16,10 23-8 0,-27-45 6 0,4 23-3 16,-10-4-9-16,8 10 4 0,-1 2-3 0,-16-3-9 15,11 13-8-15,-16 2-16 0,-7 3-5 0,0 13-8 16,2 6-11-16,-7 9-8 0,1 4-6 0,0 9-4 0,0 9-7 15,0 10-4-15,6 5-2 0,3 11 5 16,1 1 2-16,11 9 2 0,4 2-10 0,12 13-3 16,15 5 6-16,0 2-6 0,12 5-3 15,21 0-8-15,8-5 0 0,8-9-1 0,15-4-4 0,15-7 0 0,7-7-9 16,13-12-11-16,11-8-8 0,7-16-14 0,7-11-5 16,6-9-2-16,4-12-13 0,3-9-3 15,-7-10-6-15,2-3 2 0,0-15-3 0,-6-14 5 16,4-9 5-16,-6-13 4 0,1-7 7 0,-7-7-1 15,-7-8 19-15,-5-11 1 0,-9-5 11 0,-9-7 16 0,-13-5 5 16,-14 3 7-16,-13 5-7 0,-22-3 0 16,-11-2 2-16,-24-3-7 0,-18-3-7 0,-10-7 0 15,-21 1-1-15,-15 6-5 0,-14 8-9 0,-10 10 8 16,-7 11 15-16,-6 18-10 0,-4 13 0 0,1 14 7 0,-5 18-3 16,-7 12-5-16,-5 14-13 0,-9 12-3 0,5 10-15 15,7 11-16-15,3 7-29 0,8 6-31 0,8 5-36 16,11 4-48-16,12-4-100 0,4 9-262 0,19-1-571 15,10-2 254-15</inkml:trace>
  <inkml:trace contextRef="#ctx0" brushRef="#br0" timeOffset="58846.4487">26343 4749 103 0,'0'0'167'15,"0"0"-6"-15,0 0-10 0,0 0-1 0,0 0-4 16,0 0 6-16,0 0-1 0,0 0 2 0,0 0 5 16,0 0-5-16,0 0-6 0,-37-27 1 0,37 27-16 15,0 0-4-15,0 0-8 0,0 0-2 0,0 0-6 16,0 0-7-16,0 0-5 0,0 0-12 0,0 0-6 15,0 0-8-15,0 0-8 0,0 0-7 0,0 0-5 16,0 0-7-16,0 0-3 0,0 0 0 0,0 0-4 0,0 0-6 16,0 0-5-16,0 0 2 0,0 0 0 15,0 0-1-15,0 0-8 0,0 0-17 0,91-7 2 16,-91 7-4-16,0 0 3 0,0 0-4 0,39 0 10 0,-39 0-15 16,0 0 4-16,0 0-3 0,0 0-3 15,0 0 3-15,0 0 4 0,23 33-2 0,-23-33 2 0,0 0 2 16,-23 52 4-16,23-52-5 0,-20 41 3 0,9-17 1 15,-1 0-3-15,12-24 1 0,-23 48 0 0,13-28 3 16,10-20-5-16,-17 39 0 0,17-39 1 0,-4 29 5 16,4-29-5-16,-2 31-1 0,2-31 9 0,0 0-9 15,0 0-3-15,6 44 2 0,-6-44-1 0,0 0 5 16,21 22-4-16,-21-22 3 0,0 0 5 0,19 21-10 16,-19-21 1-16,22 16 2 0,-22-16-1 0,0 0-3 15,31 14 1-15,-31-14 2 0,0 0 1 0,0 0-4 16,42 5-1-16,-42-5-2 0,0 0 6 0,0 0-2 15,27 6-3-15,-27-6-4 0,0 0 3 0,0 0 1 16,0 0 1-16,0 0 2 0,12 28 2 0,-12-28-2 16,0 0 3-16,-21 54 2 0,21-54-2 0,-29 44 5 15,21-22-1-15,-4-1 9 0,12-21-8 0,-15 30 0 16,15-30 2-16,-12 34 6 0,12-34-10 0,-6 30 1 16,6-30 5-16,0 0-5 0,0 0 3 0,14 47-4 15,-14-47 4-15,19 21-3 0,-19-21-4 0,31 16 0 16,-31-16-8-16,31 11 9 0,-31-11-3 0,35 12-8 15,-35-12 5-15,29 9-2 0,-29-9 8 0,0 0-12 16,35 11-3-16,-35-11 1 0,0 0-1 0,0 0 1 16,17 18 4-16,-17-18 0 0,0 0 3 0,0 0 2 0,-17 47 0 15,17-47 3-15,-23 33 1 0,11-11 6 0,12-22-8 16,-23 33 4-16,23-33 5 0,-23 29-3 0,23-29 0 16,-14 30-1-16,14-30 3 0,-4 25-4 15,4-25-2-15,0 0 14 0,0 0-1 0,0 0-14 0,18 47-4 16,-18-47 1-16,19 19 0 0,-19-19 0 0,27 15 1 15,-27-15-3-15,31 12 2 0,-31-12 6 0,0 0-13 16,27 17 4-16,-27-17-4 0,0 0-2 0,0 0 2 16,16 21 0-16,-16-21 3 0,0 0 1 0,0 0 3 15,0 0 2-15,0 0 2 0,-22 59-4 0,22-59 0 16,-21 24 4-16,21-24-1 0,-23 27-1 0,23-27 11 16,-14 26-8-16,14-26-7 0,-9 26 8 0,9-26 1 15,0 0-4-15,-8 39 2 0,8-39 2 0,0 0-5 16,-4 30-1-16,4-30 6 0,0 0-4 0,0 0 1 15,27 28-1-15,-27-28-4 0,27 14 5 0,-27-14-6 16,27 8 3-16,-27-8 10 0,31 12-14 0,-31-12 0 16,0 0-6-16,31 17 3 0,-31-17 2 0,0 0-6 15,0 0 3-15,8 29 2 0,-8-29 4 0,0 0 3 16,0 0 2-16,-27 54 6 0,27-54 1 0,-27 33-3 16,11-12 1-16,16-21-2 0,-19 25 5 0,19-25 1 15,-19 28-4-15,19-28-2 0,-12 25 4 0,12-25-3 16,0 0 7-16,0 31-5 0,0-31-1 0,0 0-2 15,0 0 3-15,27 34-4 0,-27-34 4 0,23 14-4 16,-23-14-5-16,31 15-1 0,-31-15-2 0,26 13-5 16,-26-13-3-16,23 14 0 0,-23-14-3 0,0 0 17 15,21 19-14-15,-21-19 8 0,0 0-2 0,0 0 1 16,0 0 4-16,-13 49 3 0,13-49 2 0,0 0 12 16,-26 42-3-16,26-42 5 0,-19 26-3 0,19-26-1 0,-17 26-7 15,17-26-6-15,0 0 6 0,-10 22 2 0,10-22-1 16,0 0 8-16,0 0-14 0,0 0-1 15,19 44-4-15,-19-44-2 0,22 15 0 0,-22-15-10 0,27 18-8 16,-27-18 5-16,35 13-4 0,-35-13-6 0,31 15-2 16,-31-15 12-16,23 18-1 0,-23-18 3 0,0 0-1 15,19 22 5-15,-19-22-2 0,0 0 3 16,0 0 12-16,-4 44 13 0,4-44 3 0,0 0 2 0,-27 38 15 16,27-38 7-16,-23 29 5 0,23-29-13 0,-27 35 3 15,17-23-2-15,10-12-3 0,-17 27-5 0,17-27 1 16,0 0-9-16,-8 34 0 0,8-34 1 0,0 0 2 15,0 0-4-15,0 0-6 0,17 38 10 0,-17-38-8 16,0 0 2-16,31 18-13 0,-31-18-5 0,26 10-6 16,-26-10 6-16,0 0 3 0,34 11-4 0,-34-11 16 15,0 0-19-15,20 13 0 0,-20-13 2 0,0 0 2 16,0 0 9-16,6 33 4 0,-6-33 10 0,0 0 18 16,0 0 13-16,-37 60 8 0,21-40 0 0,1 1 3 15,1 0 0-15,14-21-6 0,-25 29-7 0,15-11-6 16,10-18 0-16,-17 33-6 0,17-33-3 0,-6 29-2 0,6-29-7 15,0 0 0-15,4 40-7 0,-4-40-1 16,0 0-8-16,23 34-9 0,-23-34-3 0,22 22-3 16,-22-22-9-16,23 16-2 0,-23-16-15 0,23 11 17 15,-23-11-6-15,0 0 3 0,31 17-1 0,-31-17 3 0,0 0 3 16,0 0 5-16,14 19 5 0,-14-19 12 16,0 0 7-16,0 0 20 0,0 0 15 0,0 0 17 15,0 0 11-15,-26 61 3 0,26-61 0 0,-23 25-7 0,23-25-2 16,-19 22-4-16,19-22-6 0,0 0-10 0,-12 24-3 15,12-24-7-15,0 0-9 0,0 0-15 16,0 0-9-16,0 0-11 0,12 47-13 0,-12-47-5 0,0 0-6 16,27 27-8-16,-27-27-8 0,23 18-2 0,-23-18-7 15,18 13 0-15,-18-13 0 0,0 0 7 0,17 23 3 16,-17-23 11-16,0 0 1 0,0 0 17 0,4 36 12 16,-4-36 20-16,0 0 13 0,0 0 12 0,-25 48 4 15,25-48 3-15,-14 26 6 0,14-26-4 0,-15 25-4 16,15-25-6-16,-16 20-4 0,16-20-8 0,0 0-1 15,-11 28-4-15,11-28 4 0,0 0-11 0,0 0-4 16,0 34-8-16,0-34-8 0,0 0-7 0,0 0-4 16,19 31-10-16,-19-31-5 0,0 0-12 0,19 21 5 15,-19-21-5-15,0 0 0 0,18 29 3 0,-18-29 5 16,0 0 4-16,0 0 0 0,13 27 4 0,-13-27 6 16,0 0 5-16,0 30 7 0,0-30 8 0,0 0 5 15,0 0 1-15,-13 40 0 0,13-40 4 0,0 0-4 16,-10 29-4-16,10-29 8 0,0 0-2 0,0 0-5 15,-8 37 0-15,8-37 2 0,0 0-6 0,-4 38 1 0,4-38-2 16,0 0-2-16,4 33 0 0,-4-33-2 16,0 0-2-16,0 0-4 0,8 38-3 0,-8-38-4 15,0 0 3-15,0 0-8 0,14 26-7 0,-14-26-6 0,0 0 1 16,0 0-6-16,17 25 3 0,-17-25 3 0,19 16-3 16,-19-16 2-16,0 0 2 0,0 0 2 0,8 28 6 15,-8-28-7-15,0 0 10 0,0 0-11 0,0 0-4 16,4 35-22-16,-4-35-18 0,0 0-12 0,0 0-31 15,0 0-23-15,0 0-23 0,0 0-21 0,0 0-29 16,0 0-19-16,0 0-23 0,-12 45-27 16,12-45-11-16,0 0-14 0,0 0-187 0,0 0-535 0,-19 27 237 15</inkml:trace>
  <inkml:trace contextRef="#ctx0" brushRef="#br0" timeOffset="59090.2449">26643 8774 86 0,'0'0'260'0,"0"0"-9"0,0 0-4 16,0 0-3-16,0 0 2 0,0 0-1 0,0 0-6 16,-39 17 3-16,39-17-5 0,0 0-3 0,0 0-1 15,0 0-13-15,0 0-4 0,0 0-8 0,0 0-15 0,0 0 1 16,0 0-14-16,27 61-11 0,-27-61-13 16,22 18-13-16,-22-18-15 0,0 0-12 0,27 23-9 15,-27-23-16-15,31 9-12 0,-31-9-20 0,0 0-24 16,40 3-22-16,-40-3-31 0,0 0-46 0,45-11-37 15,-45 11-36-15,50-21-22 0,-28 10-32 0,1-2-27 0,0-1-26 16,-23 14-27-16,43-37-12 0,-24 15-21 16,-5 3-210-16,-14 19-557 0,21-47 248 0</inkml:trace>
  <inkml:trace contextRef="#ctx0" brushRef="#br0" timeOffset="59242.1001">27017 8559 656 0,'0'0'39'0,"0"-71"72"0,-2 42 32 0,2 29 31 16,-8-43 26-16,8 43 0 0,0-27 8 0,0 27 10 0,0 0 2 15,0 0 1-15,0 0 0 0,0 0 8 0,0 0-11 16,0 0 16-16,0 0-7 0,0 0-8 0,0 0-20 15,0 0-15-15,-58 82-20 0,54-56-15 0,-4 0-12 16,8-26-16-16,-11 58-19 0,3-30-21 0,4 0-37 16,-6-2-45-16,10-26-60 0,-5 42-57 0,5-42-57 15,-12 32-87-15,12-32-96 0,0 0-300 0,0 0-712 16,-10 25 316-16</inkml:trace>
  <inkml:trace contextRef="#ctx0" brushRef="#br0" timeOffset="60020.4487">26073 6486 98 0,'0'0'239'0,"0"0"-14"0,0 0-10 0,37-23-8 15,-37 23-13-15,0 0-15 0,0 0-13 16,31-4-2-16,-31 4-11 0,0 0-7 0,0 0-14 0,0 0 5 16,0 0-9-16,45 32-3 0,-45-32-14 0,17 27-5 15,-3-4-7-15,-14-23-5 0,17 48-7 16,-11-21-10-16,-6-27-5 0,0 51-4 0,0-51-5 0,-10 68-3 15,1-46-11-15,-3-1 0 0,12-21-2 0,-23 42-12 16,9-23 4-16,14-19-6 0,-19 24 0 0,19-24-6 16,-23 19-8-16,23-19 0 0,0 0 3 0,0 0-3 15,-39-2-2-15,39 2-3 0,0 0-1 16,0 0-4-16,-35-37-3 0,35 37-6 0,0 0 1 0,-10-25 1 16,10 25-2-16,0 0 2 0,0 0-1 0,0 0-2 15,0 0 2-15,0 0-7 0,0 0 0 0,0 0 6 16,0 0-2-16,64-14-4 0,-64 14 5 0,0 0 5 15,45 40-2-15,-45-40 1 0,27 18-1 0,-6-4-4 16,-21-14 6-16,27 16-5 0,-27-16 4 0,27 15-7 16,-27-15-6-16,0 0-17 0,29 10-11 0,-29-10-10 15,0 0-15-15,0 0-14 0,0 0-11 0,51-26-18 16,-51 26-13-16,19-36-20 0,-11 13-15 0,-8 23-20 0,10-46-10 16,-5 21-15-16,-5 25-196 0,0-49-427 0,0 49 190 15</inkml:trace>
  <inkml:trace contextRef="#ctx0" brushRef="#br0" timeOffset="60332.9743">26321 6523 139 0,'-15'-25'83'15,"-8"-11"26"-15,7 12-13 0,-3 0 31 0,1 3 3 16,-5 4 1-16,23 17 13 0,-35-25 7 0,35 25 3 16,-35-12 6-16,35 12-11 0,-42-7-2 0,42 7-3 15,0 0 2-15,-62 23 6 0,25 4-14 0,16-5-8 16,-8 16-5-16,5 6-3 0,1 2-5 0,4 0-5 16,1 8 6-16,1 0-4 0,3 4-8 0,5 3 1 15,5-2 0-15,8 2-12 0,1-8-3 0,7-1-10 16,-2-7-5-16,13-3-11 0,8-4-9 0,0-9-2 15,-4-14 0-15,14 3-4 0,7-7-1 0,1-8-8 16,1-8-10-16,-4-9 2 0,-7-3-1 0,2-13-4 16,1-2-7-16,-7-7-3 0,6-3 10 0,-10-2 24 15,-4-6 14-15,0 2 14 0,-15-2-2 0,3 0 2 16,-20-1-3-16,1-5-10 0,-10 1-6 0,-5-4-8 0,-1 6-2 16,-3 4-5-16,0 12-3 0,5 15-7 0,-5 2-1 15,-8 7-8-15,4 2-7 0,27 11-11 0,-81-1-22 16,50 7-18-16,-14 8-22 0,3 4-42 0,-1 5-44 15,10 11-49-15,-6-4-53 0,1-1-76 0,7 3-65 16,0-2-257-16,9-11-691 0,-5 0 305 0</inkml:trace>
  <inkml:trace contextRef="#ctx0" brushRef="#br0" timeOffset="62195.8554">27309 4844 16 0,'0'0'184'0,"0"0"-7"16,0 0-8-16,0 0 2 0,-9-57-2 0,9 57-2 16,0 0-7-16,-18-17-8 0,18 17-6 15,0 0-5-15,-31-10-4 0,31 10-12 0,0 0-4 0,-37-3-10 16,37 3-14-16,0 0-5 0,0 0-8 0,-58 20 3 16,35-9-2-16,23-11-2 0,-35 25-9 0,35-25-7 15,-23 21-4-15,23-21-4 0,0 0-5 16,-10 23-6-16,10-23-6 0,0 0 3 0,0 0-9 0,0 0-5 15,29 55-1-15,-29-55-4 0,35 20 2 0,-12-9-5 16,3-1-1-16,-26-10 0 0,54 19-5 0,-31-12-1 16,4 3-1-16,-27-10-4 0,31 16-3 0,-31-16 1 15,27 23 0-15,-27-23-3 0,14 25 1 0,-14-25-3 16,4 34 1-16,-4-34 1 0,-8 49 0 0,-2-23 4 16,-9 14-4-16,-2 0 11 0,-1-4-5 0,3 8 5 15,1 2-1-15,-1-6-1 0,2 1-4 0,3-2 5 16,1 1 0-16,9-14-5 0,0 3 3 15,4-29 2-15,-2 71-4 0,4-42 2 0,-2-29-3 0,13 51-2 16,-1-25 2-16,-2-5-5 0,9-1 16 0,2-1-18 16,1 0 0-16,1-2 3 0,4-2-3 0,0 2-4 15,-4-3 5-15,-23-14 0 0,37 24-6 0,-37-24 6 16,27 17-4-16,-27-17-5 0,16 22 3 0,-16-22 0 16,0 0-3-16,15 33 10 0,-15-33-1 0,0 0 2 15,-11 45 2-15,11-45 6 0,-20 49-2 0,9-23 4 0,-1 1-1 16,2-3-7-16,10-24 5 0,-19 50 1 15,11-25 0-15,8-25-2 0,-4 49 0 0,4-49 11 0,4 40-17 16,-4-40 1-16,22 37-1 0,-3-15 4 0,0 0-2 16,3-3-6-16,14 8 17 0,-10-9-20 15,-3 0 1-15,4-4 5 0,0 1-6 0,-4 1 2 0,-1 0-4 16,-22-16-6-16,31 25 5 0,-31-25-3 0,17 26 2 16,-17-26 3-16,0 0 4 0,-4 40-1 0,4-40 6 15,0 0 6-15,-19 46 4 0,3-22 7 0,1-3 13 16,15-21-8-16,-27 34 5 0,15-14 5 0,-3 3 1 15,15-23-7-15,-16 29 18 0,16-29-21 0,-10 37 2 16,10-37-1-16,0 30-10 0,0-30 12 0,0 0-5 16,14 45-3-16,-14-45-8 0,23 32-12 0,-11-18 8 15,-12-14-5-15,37 33-6 0,-24-20-4 0,-13-13 6 16,27 26-8-16,-27-26 6 0,22 27-12 0,-22-27 5 16,13 27 2-16,-13-27 7 0,4 30-4 0,-4-30-2 15,0 0-5-15,-8 49 2 0,8-49 8 0,-9 35 4 16,9-35 4-16,-10 29 4 0,10-29-9 0,-8 30-5 15,8-30-1-15,-13 33 12 0,13-33 4 0,-4 30-5 16,4-30 1-16,0 0 0 0,9 43-4 0,-9-43-2 16,12 28-4-16,-12-28 11 0,23 25-12 0,-23-25 0 15,27 23-1-15,-9-7 3 0,-18-16-7 0,27 20 6 16,-27-20 1-16,19 20 9 0,-19-20-8 0,0 0-3 16,20 24 5-16,-20-24 3 0,0 0 1 0,0 31 7 15,0-31 6-15,0 0 20 0,-20 52 11 0,9-31 10 16,11-21 4-16,-31 34 5 0,19-15 0 0,-7 1-4 0,5 1-4 15,14-21-6-15,-27 40-1 0,19-23-9 0,8-17-7 16,-23 45-1-16,15-27-4 0,8-18-4 0,-4 31-3 16,4-31-6-16,0 0-7 0,4 44-6 15,-4-44-6-15,12 27-5 0,-12-27-4 0,23 19-2 0,-23-19 4 16,0 0 0-16,37 12-7 0,-37-12 3 0,0 0 2 16,0 0-1-16,31 8-1 0,-31-8 2 0,0 0 7 15,0 0 5-15,0 0 1 0,17 27 10 0,-17-27 3 16,0 0 8-16,0 34 1 0,0-34 7 0,0 0 1 15,-9 48 1-15,9-48 3 0,-12 39-12 0,12-39 0 16,-2 50-1-16,2-50-4 0,-2 43-5 0,2-43-5 16,2 49 1-16,0-23-1 0,-2-26-3 0,8 46-4 15,-4-19 2-15,-4-27-7 0,11 51-4 0,-3-23-8 16,-4-3-14-16,-4-25-5 0,10 47-14 0,-6-25-22 16,-4-22-16-16,9 32-19 0,-9-32-12 0,16 30-27 15,-16-30-16-15,15 24-19 0,-15-24 6 0,0 0-22 16,18 21-11-16,-18-21-20 0,0 0-11 0,0 0-19 15,0 0-29-15,0 0-30 0,0 0-46 0,0 0-177 16,0 0-572-16,0 0 254 0</inkml:trace>
  <inkml:trace contextRef="#ctx0" brushRef="#br0" timeOffset="62543.8065">27604 8635 40 0,'0'0'343'0,"0"0"-25"0,-31 30-10 0,31-30 3 0,0 0 2 15,-8 35-11-15,8-35 0 0,0 0-17 0,8 40-20 16,-8-40-26-16,19 32-22 0,-11-10-20 0,-8-22-24 16,27 35-25-16,-8-17-13 0,-19-18-30 0,27 23-31 15,-27-23-39-15,31 14-47 0,-31-14-29 16,31 6-35-16,-31-6-35 0,0 0-37 0,64-20-33 0,-42 3-12 16,1 0-16-16,12-11-5 0,-4-2 11 0,4-3 15 15,-8-2 27-15,0 0 30 0,-8-4 33 0,-1-2 20 16,-3 0 30-16,-7 14 29 0,0-12 23 0,-4 15 41 15,-4 24 29-15,7-46 21 0,-7 46 15 0,2-28 8 16,-2 28 19-16,0 0 2 0,0 0 8 0,0 0-3 16,0 0-2-16,0 0 7 0,0 0-8 0,0 0-10 15,0 0 7-15,0 0-6 0,0 0-11 0,-81 89-20 16,69-63-7-16,1 1-9 0,-5 13-7 0,6 2-16 16,1-16-9-16,9-26-33 0,0 55-32 0,-4-30-42 15,4-25-54-15,-4 46-67 0,4-46-101 0,0 26-95 16,0-26-207-16,0 0-625 0,0 0 277 0</inkml:trace>
  <inkml:trace contextRef="#ctx0" brushRef="#br0" timeOffset="63311.8213">27083 6640 136 0,'0'0'164'0,"0"0"-6"0,0 0-1 15,0 0-11-15,0 0 3 0,0 0 2 0,0 0 1 16,0 0-5-16,0 0-7 0,0 0 1 0,0 0-6 15,0 0-2-15,0 0-4 0,0 0-1 0,31-35-6 16,-31 35-10-16,0 0-11 0,0 0-9 0,0 0-7 16,0 0-10-16,0 0-6 0,0 0-11 0,0 0-4 0,0 0-7 15,0 0-3-15,0 0-4 0,0 0-1 0,54 50-6 16,-54-50-2-16,6 34 0 0,-6-34-3 0,4 40-8 16,-4-40 3-16,0 43-6 0,0-43 1 0,5 34-3 15,-5-34-2-15,0 0 4 0,0 35-3 0,0-35-1 16,0 0-2-16,8 28-1 0,-8-28-1 0,0 0-1 15,0 0-3-15,19 24 2 0,-19-24-1 0,0 0 0 16,41 6-2-16,-41-6 2 0,0 0 1 0,43 7-5 16,-43-7 0-16,31 6-3 0,-31-6 7 0,0 0 0 15,0 0-3-15,29 14 6 0,-29-14-6 0,0 0 3 16,0 0 3-16,0 38-1 0,0-38-1 0,0 0 4 16,0 0-2-16,-37 48-5 0,37-48 6 0,-23 18-7 15,23-18-3-15,0 0-6 0,-31 11-19 0,31-11-21 16,0 0-29-16,0 0-50 0,-53-37-61 0,30-1-44 15,10 15-247-15,-1-16-517 0,6 11 229 0</inkml:trace>
  <inkml:trace contextRef="#ctx0" brushRef="#br0" timeOffset="63589.9158">27125 6633 169 0,'0'0'174'0,"0"0"9"0,-37-33 17 16,37 33 1-16,-27-9-3 0,27 9-6 0,0 0 1 0,-40 2-10 15,40-2-6-15,-45 30-6 0,26-12-5 0,-3 20-7 16,5 1-9-16,3 10-11 0,5-6 1 0,5 11-15 15,4 0 1-15,0-2-17 0,8-1-13 0,7-7-6 16,6 0-10-16,1-3-10 0,5-7-2 0,6-6-6 16,-6-14-10-16,23 6-2 0,-7-13-7 0,3-2-8 15,-19-8 3-15,18-8-7 0,-6-9-4 0,-2-5-6 16,-14 4 0-16,12-16 3 0,-4-3 2 0,-8-4 7 16,-8 1 10-16,-11-2 11 0,-4 0-1 0,-4-1 0 15,-7-2-1-15,-12-2-5 0,3-1 2 0,-9 2-14 16,2 8-2-16,-4 5 5 0,0 7-17 0,8 14-11 0,1-1-1 15,-1 6-16-15,23 10-29 0,-54-4-32 16,54 4-54-16,-58 17-65 0,31-3-93 0,0 0-357 16,-8 9-690-16,8-6 306 0</inkml:trace>
  <inkml:trace contextRef="#ctx0" brushRef="#br0" timeOffset="99938.6277">23046 10013 301 0,'0'0'333'0,"-47"17"7"0,47-17-15 0,0 0-7 0,-27 10-15 16,27-10-1-16,0 0-16 0,0 0-18 0,0 0-18 15,0 0-21-15,0 0-27 0,0 0-19 0,0 0-14 16,0 0-17-16,0 0-17 0,0 0-13 0,105-13-10 16,-61-2-11-16,1 2-12 0,-3-6-9 0,7-4-1 15,3 3-11-15,2-4-12 0,1 3-7 0,-1-3-5 16,4 1-2-16,2 0-7 0,-2 4-12 0,0 3-5 0,-5 3-33 16,-3 0-23-16,-9 1-20 15,-12 5-39-15,-2 1-21 0,-27 6-26 0,0 0-31 0,42-5-22 0,-42 5-28 16,0 0-28-16,0 0-5 0,0 0-12 0,0 0-13 15,0 0-198-15,-71 74-521 0,30-42 232 16</inkml:trace>
  <inkml:trace contextRef="#ctx0" brushRef="#br0" timeOffset="100105.9253">23156 10471 151 0,'-21'21'248'0,"7"0"-21"16,14-21 0-16,-9 22 4 0,9-22 16 0,0 0 8 15,0 0-6-15,0 0 0 0,77-2-13 0,-27-21-3 16,3-5-8-16,7 0-10 0,0-10-16 0,4-3-3 15,4-3-9-15,5-2-6 0,-3 0-17 0,-2 1-14 16,-2 1-15-16,-6 6-16 0,-6 7-18 0,-8 5-33 16,-3 5-49-16,3 2-72 0,-28 11-96 0,-18 8-139 15,35-9-383-15,-35 9-726 0,0 0 321 0</inkml:trace>
  <inkml:trace contextRef="#ctx0" brushRef="#br0" timeOffset="106078.6461">7841 12212 208 0,'-46'-12'225'0,"17"8"-14"0,-16-2-3 0,-3 5-15 16,3 3-11-16,-3 0-5 0,1 0-2 0,1 2-9 15,15 2-5-15,2-3-9 0,-2 6-5 0,4-2-14 16,7 1-15-16,3-4-7 0,9-3-9 0,-3 2-9 15,9 0 0-15,2-3-12 0,19 4-6 0,10-2-7 16,33-6 3-16,17-8-6 0,11-5 8 0,16 3-1 16,12-13-11-16,12-2 6 0,6-5-2 0,11-2 0 0,10-4-1 15,4 2-2-15,5-5-17 0,1-2-1 16,7-4 1-16,4 5-5 0,2 3-5 0,-9-3 12 0,-1 2-27 16,-11-1 11-16,-6 3-10 0,-4 5-2 0,-11 0 0 15,-16 4 1-15,-14 8-9 0,-13 5 5 0,-15 1-7 16,-18 5-8-16,-16 3-28 0,-21 5-41 0,-13 6-38 15,-8 1-29-15,-6 3-56 0,2-6-37 0,-27 18-48 16,-22 8-247-16,-3-1-566 0,-10-1 250 0</inkml:trace>
  <inkml:trace contextRef="#ctx0" brushRef="#br0" timeOffset="106926.4051">7338 12580 106 0,'-8'-23'131'16,"6"8"-8"-16,-4-2 10 0,0 1-10 0,-1-2 4 0,7 3-1 15,-2-3-14-15,0 0 8 0,0 2 8 0,0-1-9 16,2-6 0-16,0 9 0 0,-2-2 2 16,4 4 4-16,-2 1-1 0,2 2-3 0,-2 3-11 0,0 6-13 15,0 0-7-15,0 0-5 0,0 0 0 0,8 24 4 16,-3 4-4-16,1 13 3 0,0 11-5 0,0 6-4 16,2 4 5-16,1 7-8 0,-3 2 0 0,0 4-10 15,6 5-8-15,-1 6 3 0,3 1-4 0,3 1-9 16,1 7 8-16,1 0-10 0,-2-5-9 0,3 3-2 15,3-5 16-15,-9-5-4 0,9 3-1 0,-6-5-1 16,3 3 0-16,-5-5-8 0,-3 2-9 0,5-2 0 16,-5-4 6-16,-1-4 0 0,1-2-11 0,-4 0 1 15,0 3-4-15,5-1 1 0,-3-3-5 0,-6-2-1 0,5-2 1 16,-1-3 0-16,-2-4-4 0,2-4-18 0,1-2 3 16,-5-8-3-16,-4-16 3 0,0 1 1 0,2-2 4 15,0-1-12-15,-2-9 12 0,0 0 0 16,-2-3 3-16,2 0 5 0,-2-5 10 0,0-3 13 0,2-5 4 15,-2 9 9-15,2-9 13 0,0 0 5 16,-2 6-2-16,2-6-2 0,0 0 0 0,-5 6-5 16,5-6 6-16,0 0-4 0,0 0 0 0,0 0-7 0,0 0-4 15,0 0-4-15,0 0-6 0,0 0-2 16,0 0-2-16,0 0-4 0,0 0-3 0,0 0-3 0,27-14 1 16,-12 9-7-16,3 1 1 0,7-2 2 0,2 1-9 15,4-3 4-15,17 0-5 0,1 2 1 0,5-9-1 16,4 2-1-16,6-2-7 0,8-2 9 0,7-4 2 15,8 0-5-15,8-3 0 0,8-4-2 0,7-3 1 16,10-2 0-16,1 0-1 0,10 0-1 0,5-4 11 16,3-5-6-16,1 3-3 0,-1 1 11 0,-1-4-6 15,-1 5 3-15,-1 1 1 0,-6 5 0 16,3 2-2-16,-14 0 3 0,1 3-7 0,-12 2 0 0,-1 10-5 16,-12-4 4-16,-10 8-7 0,-4 0-22 0,-17 8-33 15,-8-5-45-15,-9 7-45 0,-24 0-43 0,-6 1-59 16,-11 1-65-16,-2-3-63 0,-4 1-315 0,0 0-744 15,0 0 330-15</inkml:trace>
  <inkml:trace contextRef="#ctx0" brushRef="#br0" timeOffset="107716.955">10743 11287 200 0,'2'-9'227'0,"-2"9"2"16,6-9-12-16,-4 4-11 0,-2 5-16 0,2-7-16 15,-2 7-20-15,0 0 7 0,0 0-3 0,0 0 10 16,21 17-7-16,-11 4-1 0,-1 3-6 0,3 15 4 0,-4 4-9 16,5 0-4-16,-1 7 6 0,-2 8 1 15,5 1-9-15,-3 6 3 0,9 5-6 0,0 5-3 16,-5-1-6-16,3 1-6 0,-1 3-7 0,3 4-14 0,2 0-5 15,-5 0-7-15,1 1-9 0,2-3-12 0,-1 3-2 16,1-2-7-16,0-3-6 0,-3-6-5 0,-3 4-2 16,-1 0-5-16,5-3-2 0,-1 1-4 0,-1-2-2 15,-3-3-8-15,3 2 5 0,-3-2-9 0,1-3-1 16,-1-2-2-16,3-1-8 0,-1-1 0 0,-1-4 2 16,-11-2-2-16,8-2 1 0,-1-3-2 0,-3-1-2 15,2-4-1-15,-3 0 2 0,-3-3-2 0,2-1-4 16,-2-13 0-16,2 1-2 0,-6-5 7 0,2 2 1 15,0-4-9-15,-2-5 3 0,2-1-2 0,-2 0-2 16,0-4 3-16,2-2-3 0,-2-7-3 0,0-4 6 16,0 13-3-16,0-13 4 0,3 6-15 0,-3-6 15 15,0 0-4-15,0 0-2 0,0 0 4 0,0 0 0 0,0 0 1 16,0 0 0-16,0 0 0 0,-17-20-6 16,13 18 4-16,4 2 0 0,-10-4 3 0,-1 2-5 0,-5 0 6 15,-1 3-6-15,-10 2-3 0,-2 3 3 0,0 2 4 16,-16 4-3-16,-3 1 0 0,1 6-1 0,-9 2-1 15,0-2-9-15,-4 0-34 0,-6 7-31 16,0-3-67-16,-6 1-73 0,-7 4-101 0,7-5-111 0,-7 0-283 16,3-6-768-16,-5-3 340 0</inkml:trace>
  <inkml:trace contextRef="#ctx0" brushRef="#br0" timeOffset="108426.9564">9341 15352 85 0,'-27'-13'293'0,"-16"-2"-15"0,10 9-8 16,-13 1-20-16,13 5-11 0,4 2-24 15,1 2-13-15,9 2-20 0,-2 7-17 0,3 4-20 16,1 1-11-16,9 4-18 0,2 1-9 0,8-1-8 0,4 2-16 16,6 1-7-16,3 2-9 0,18 9-9 0,4 0 0 15,0-3-10-15,5-2-6 0,3-2-2 0,1-3-1 16,-7-5-8-16,6 5 2 0,-16-11-4 15,11 9 28-15,1-2 1 0,-14-8 15 16,-2 4-6-16,-1-1 36 0,-3 5 9 0,-2-1-3 0,-9 2 13 0,-4 2 13 16,-4 2 6-16,-6-3 3 0,-4 3-9 0,-7 17-6 15,-7-9-9-15,-3 1-12 0,4-12-8 16,0-3-15-16,-1 1-8 0,-1-6-8 0,0-1-10 0,1-2-14 16,-5-8-36-16,0-5-22 0,2-4-45 0,2-7-50 15,-4-4-58-15,5-3-49 0,7-5-55 0,1-2-62 16,-1-13-51-16,5 9-267 0,2-15-703 0,-3 1 311 15</inkml:trace>
  <inkml:trace contextRef="#ctx0" brushRef="#br0" timeOffset="108647.3009">9277 15117 298 0,'0'-11'304'0,"0"3"0"0,0 8-11 0,2-6-9 15,-2 6 0-15,0 0 12 0,9 21 3 0,3 3-6 16,9 15-17-16,1 5-17 0,5 5-18 0,0 3-9 15,4 3-12-15,0 3-15 0,0 1-18 0,4 2-23 16,-2-2-13-16,3 4-14 0,-5-7-13 0,0-2-12 16,4-6-20-16,-6-9-22 0,0 1-30 0,-11-16-33 15,11 9-32-15,-10-17-43 0,-7-2-45 0,-2-2-44 16,-3-5-44-16,-3 2-27 0,-4-5-33 0,0-4-41 16,0 0-16-16,0 0-9 0,-29-5-202 0,10-1-573 15,-6-8 254-15</inkml:trace>
  <inkml:trace contextRef="#ctx0" brushRef="#br0" timeOffset="109289.5086">9486 15859 109 0,'-6'-1'147'0,"6"1"-3"0,-8 0 9 16,8 0 19-16,0 0 13 0,0 0 8 0,0 0 3 15,0 0-6-15,16 17 0 0,-4-12-7 0,3-2-10 16,4-4-6-16,9-1-7 0,1-3-13 0,5-4-14 16,9-9-8-16,-2-3-12 0,-1-3-14 0,-16 4-10 15,9-7-9-15,-2-3-4 0,-6 11-7 0,-6-5-9 0,-1 0-4 16,-3 1-6-16,-5-1-6 0,-1 2-2 15,-5 6-12-15,0-2 5 0,-4-5 3 0,-4 8 6 16,0 2 32-16,-3 3-19 0,-1 3 6 0,-2 0 4 16,-1 5-2-16,-3 3-9 0,1 3 1 0,-3 5-1 0,-3 7-4 15,3 4-3-15,1 3-10 0,3 3-5 0,-3 14 5 16,7 0-13-16,4-11-5 0,8-1 7 16,-2 14-5-16,4-18-4 0,3 2 3 0,-1-4-17 15,4-1 2-15,-1-8-15 0,1 0 1 0,-2-4 7 16,5-3-5-16,-3-1 11 0,-3-6-7 0,1-1 10 0,0-8-1 15,1-3-6-15,-1 0 0 0,-2-10-2 16,-2-3 26-16,1 1-2 0,-7 0 3 0,0-4 8 0,-2 0 2 16,0 2 5-16,-1 3-12 0,3 1-8 15,-2 7 8-15,2 6-8 0,2 2 6 0,-2 8-4 0,-2-9-5 16,2 9-19-16,0 0 14 0,0 0-2 0,0 0 1 16,23 16-5-16,-13-4 1 0,7 9-3 0,0 0 7 15,-1 2-4-15,3-3 5 0,-3 0-9 0,1-2 1 16,-3-5-6-16,1-2 3 0,1-1-6 0,1-3-3 15,1-3 1-15,-1-3-9 0,1-8 5 16,-1 0-2-16,8-10 0 0,-7-4 2 0,-1-3 1 16,4-12 3-16,-3-1 0 0,-9 10-2 0,-3-13 4 0,-2-5-1 15,-2 2 0-15,-6-2-1 0,-7-3 4 16,-1-3 4-16,-4-1-7 0,-5-1-1 0,2 0 7 0,3 1 2 16,-1 7 0-16,5 18 10 0,-1 3 10 0,5 8 10 15,2 2-3-15,0 3 10 0,-1 6 4 0,5 1 4 16,2 4-7-16,-4-6-2 0,4 6-5 0,0 0-4 15,0 0-5-15,0 0 4 0,-16 8-9 16,14-1-1-16,2-7-6 0,-4 10-4 0,4 0 3 0,-3-4 1 16,3-6-3-16,5 15-3 0,-3-8 2 0,0 3 2 15,2 2-2-15,0-6 1 0,0 4-5 0,0-3-3 16,-4-2 5-16,0-5-17 0,4 11-5 0,-4-11-17 16,0 8-33-16,0-8-38 0,2 6-56 0,-2-6-65 15,0 0-62-15,0 0-60 0,3 9-52 0,-3-9-256 16,0 0-708-16,0 0 314 0</inkml:trace>
  <inkml:trace contextRef="#ctx0" brushRef="#br0" timeOffset="110510.1186">10327 15383 57 0,'0'0'280'0,"0"0"2"16,0 0-6-16,0 0-19 0,0 0-21 0,0 0-11 15,0 0-13-15,0 0-9 0,-2-22-11 0,-2 9-2 16,-2 1-16-16,2 4-16 0,-7-3-9 0,3 0 9 0,-2 2-6 16,2 4-24-16,-1 3-6 0,1 0-12 0,8 2-5 15,-21 9-7-15,9 2-14 0,2 5-8 16,-3 6-14-16,3 6 11 0,4 2-7 0,-3 13-9 16,7 0-5-16,2 0-7 0,2 1-2 0,5-2 5 0,1 0-10 15,2-1-7-15,-1-16-2 0,3 1-5 0,0-3 8 16,1-2-28-16,-1-8 6 0,1-1 0 15,1-6 0-15,3-4-1 0,-3-3-1 0,3-5-1 16,-3-7 8-16,5-7-13 0,1-17 1 0,-7 9 5 0,1-18 3 16,-6 3 13-16,-3-5-20 0,-3 5 4 0,-4-5-1 15,-5 1 8-15,-1-8-18 0,-6 4 15 16,-1-1-15-16,-3 0 12 0,-5-1-5 0,0 4 3 0,2 6 0 16,3 2 2-16,-1 2 4 0,7 15 0 0,1 4 3 15,3 6-7-15,2 3 0 0,-2 4 6 0,4 2-4 16,4 5 1-16,-9-1 2 0,9 1-1 0,-4 13-2 15,2 2-5-15,2 13 2 0,4 14-3 16,9-1 1-16,-3 4 5 0,11 1-21 0,-1 1 15 0,1-2 3 16,2 6 1-16,2-3-20 0,-1-3 19 0,1-5-10 15,2 0-8-15,-8-15-1 0,3-5-9 0,-1 2-11 16,2-5 1-16,-3-3 3 0,-3-6 7 0,-3-3-4 16,1-2 2-16,-3-3 11 0,-3-4 0 0,3-2-2 15,-6-7 3-15,2-3 4 0,3-5-8 0,-3-5 15 16,-4-1-7-16,0-15 3 0,-2 15-3 0,-2-12 8 15,-2-3-8-15,0 18 9 0,0-3-3 0,0 2-5 16,-2 2 2-16,2 1 7 0,-2 5-5 0,2 0 1 16,0 2-1-16,2 2 11 0,-2 7 14 15,0-2-7-15,2 8-1 0,-3-6 2 0,3 6 0 0,0 0 1 16,0 0 5-16,0 0-2 0,7 27-3 0,-1-6 5 16,0 2-11-16,2 3-8 0,3-1 9 0,-1 0-3 15,2 0-2-15,-3-3-1 0,3 0 4 0,-4-6 2 16,5 4-9-16,-5-7 7 0,0 1-15 0,3-5 4 15,-5-2-7-15,0-2 7 0,0-3-3 0,-6-2-6 16,0 0 6-16,17-11 3 0,-9 0-2 0,0-5-4 16,3-7 12-16,-7-2-3 0,4-1-3 0,-4 1-4 15,-2-2 6-15,-2 2-17 0,2 1 20 0,-2 7-3 16,2 1 0-16,0 1-1 0,1 0 8 0,-1 3-11 16,-2 3-3-16,0 9 3 0,0-10 2 0,0 10-3 15,0 0 2-15,0 0 2 0,0 0 2 0,0 0-4 0,0 0 0 16,12 26-2-16,-8-9 3 0,2 0 0 15,3 9 1-15,-3-4-2 0,0-5 6 0,2-1-6 16,3 4-2-16,-3-4 3 0,2-5-3 0,5-3-1 16,-3-1 0-16,0-3 1 0,-1-3-1 0,-11-1-8 0,20-8 12 15,-9 0 0-15,1-5-6 0,1-7 8 16,-5 4 0-16,0-7-1 0,-4-3 1 0,5 0-3 0,-5 0 4 16,0-1-11-16,0 0 8 0,0 4-4 15,0-3 8-15,-2 9-2 0,2 2 22 0,-2 5 5 0,1 3-4 16,-1 0-2-16,-2 7-5 0,0-11-1 0,0 11 1 15,0 0-25-15,0 0 29 0,0 0-2 0,12 21-1 16,-8-5-10-16,2-3 10 0,1 3-3 0,-1 8-2 16,-4-6 0-16,4-3-7 0,-2 0 7 0,2-1-7 15,1-2-3-15,-3-5 1 0,0 2-4 0,0-5-4 16,2 0-1-16,-6-4 4 0,0 0 0 0,15-8-1 16,-7-2-5-16,-2-3 7 0,0-1-1 0,1-13-6 15,1 1 10-15,-2-3 0 0,0 2 4 0,-2-1 5 16,3 5-11-16,-3 7 5 0,0 2 1 0,-2 1 4 15,0 4-8-15,2 3 0 0,-2 2-4 16,-2 4 1-16,0 0 0 0,0 0 1 0,17 9 5 16,-9 1-4-16,-2 2-1 0,0 1 3 0,3-1-3 0,-5 1 0 15,4-2-5-15,-2-1 2 0,2-2 1 0,3 0 1 16,-3-3 0-16,2-3-2 0,1-3-1 0,3-1 0 16,-1-4 4-16,-1-2-4 0,0-2 3 0,1-1 0 15,-1-3 3-15,-3 0 3 0,3-9 10 0,-4 8 6 16,0-6 3-16,1 4 12 0,-3 0 2 0,-2 11-4 15,2-5-1-15,-2 4-6 0,1 2-5 0,-5 5-3 16,0 0 0-16,0 0-1 0,22 18 1 0,-7 2-5 16,-3 3-3-16,1 4-4 0,3 14-12 0,1-5-19 0,-1-8-25 15,3 10-19-15,-7-14-38 0,5 2-53 16,-3-1-51-16,-6 3-71 0,3-6-93 0,-3-7-387 16,4 8-819-16,-5-8 363 0</inkml:trace>
  <inkml:trace contextRef="#ctx0" brushRef="#br0" timeOffset="115176.6494">18844 12008 79 0,'-8'4'185'0,"-1"-2"-2"0,-1 3 0 0,0-2-2 16,1 0 5-16,3 1 3 0,-2-2-3 0,8-2-4 16,-10 5-5-16,5-3-8 0,5-2-10 0,0 0-4 15,-6 6-10-15,6-6-1 0,0 0-1 0,0 0 0 16,29-4-15-16,2-9-8 0,15-6-9 0,5 1-14 16,3-6-5-16,6 3-8 0,0 0-10 0,-2-3-7 15,4 3-7-15,-4 1-11 0,6 4 2 0,-6 1 6 0,-5 6-17 16,-7 6-2-16,-17-1-21 0,-4 4-16 15,-9 0-16-15,-5 3-15 0,-3 1-8 0,-4 3 1 16,-2 1-3-16,-4 6-15 0,-8-1-20 0,-5 7-17 16,-8-3-11-16,1 4-16 0,-20 3 0 0,1-2-7 0,2-1 11 15,10-6 4-15,-15 1 14 0,15-4 8 0,-12 8 9 16,10-8 6-16,0-3 8 0,-14 1 12 16,14-3 4-16,4 1 10 0,-4 2 14 0,0-2 7 0,2-3 15 15,0 4 10-15,-2-2 9 0,2 2 13 0,2 0 14 16,0 0 8-16,2 3 10 0,9-4 9 0,-9-1-4 15,8-1 10-15,5 4 2 0,0-1 4 0,3 2 2 16,-1 3 7-16,2-1-6 0,6 4-2 0,0 8 4 16,2-7-9-16,2 7-1 0,6-2-6 0,0 4-4 15,5-5-9-15,1 2-6 0,3-5-5 0,-1 0-2 16,5-2-1-16,-5-7-3 0,3-4-8 0,10-2 1 16,0-5-8-16,2-3 0 0,14-1-2 0,-16-6 0 15,17-1-4-15,-15 2 11 0,16 0-17 0,-16-1 1 0,15 8-5 16,-1 4-1-16,-16 6-7 0,0 3-3 15,19 8 3-15,-21-3-3 0,10 12 8 0,-6 3-10 16,-15-7 0-16,-7 6 4 0,-1 0 1 0,-4 11-3 16,-6 0 23-16,-2-9 7 0,-9 8 21 0,-5 0 12 0,-5-4 12 15,-10 1 9-15,6-3-9 0,-6 4 4 16,-2-10-2-16,-2-4-11 0,8-7 7 0,0-6-20 16,-15 1-8-16,15-5-20 0,1-6-19 0,1-4-34 0,4-7-43 15,-4-5-44-15,2-4-44 0,5 1-54 0,1-4-55 16,7-2-49-16,3 1-286 0,5 2-653 0,2 5 290 15</inkml:trace>
  <inkml:trace contextRef="#ctx0" brushRef="#br0" timeOffset="115371.5324">19644 12404 90 0,'-2'-9'453'0,"2"9"-3"0,-4-18-2 0,-3 2-19 15,3 5-33-15,-2 5-33 0,0-7-30 16,2 6-32-16,2 1-30 0,2 6-32 0,-4-10-51 0,4 10-46 16,0 0-53-16,0 0-55 0,12-9-69 0,-2 9-46 15,-1 0-74-15,1 3-72 0,6-3-58 0,-5 3-290 16,1 3-620-16,1 3 274 0</inkml:trace>
  <inkml:trace contextRef="#ctx0" brushRef="#br0" timeOffset="115522.9101">19834 12680 15 0,'4'24'258'15,"0"-7"-6"-15,2-3 2 0,3 8 12 0,-5-8 4 16,4-2 5-16,-4-5 3 0,2-3-10 0,-1 0 13 16,-5-4-9-16,10 3-27 0,-10-3-21 0,14-3-23 15,-7-1-20-15,-1-2-16 0,2 0-19 0,-2-2-37 16,1 1-51-16,1-6-56 0,-2-1-49 0,-2 1-65 16,2-1-65-16,3 0-76 0,-5 0-320 0,6-3-619 15,-4 2 275-15</inkml:trace>
  <inkml:trace contextRef="#ctx0" brushRef="#br0" timeOffset="115835.2533">20119 12046 64 0,'-10'-11'328'0,"-5"1"0"16,1 5-1-16,2 2-9 0,-5 5-2 0,-8 1-7 16,9 6-22-16,-9 9-22 0,4 3-17 0,-4 19-26 15,5-1-12-15,7 6-30 0,7 5-4 0,8 1-23 16,0 1-8-16,7-2-18 0,1-3-7 0,6-3-18 15,5-5-9-15,6-2-10 0,-4-15-6 0,18 1 1 16,-16-11-21-16,2-4-5 0,6-5-4 0,14-13-9 16,-1-1 1-16,-7-9-6 0,-2-8-3 0,-2-4-8 15,-4-3 2-15,-16 9 1 0,1-16 18 0,-3-2 1 16,-11 2 5-16,-8 2-3 0,-11 1-1 0,-8-2-3 16,-4 2-5-16,-4 5-8 0,0-3 1 0,9 17-6 15,-14 0 0-15,16 9-8 0,5 5-11 0,-4 4-20 0,3 7-8 16,-1 2-19-16,-2 8-23 0,3 2-18 15,3 3-31-15,5 3-33 0,4 4-26 0,0-2-50 0,4 2-48 16,6-12-58-16,2 8-323 0,2-10-705 0,5 0 312 16</inkml:trace>
  <inkml:trace contextRef="#ctx0" brushRef="#br0" timeOffset="116099.2937">20562 12000 273 0,'4'-8'312'0,"2"3"-37"16,-6 5-13-16,0 0 0 0,0 0-2 0,4 20 3 15,-4-2 7-15,-2 6-20 0,4 1-17 0,0 5-17 16,4 15-23-16,-1-2-14 0,1-15-18 0,0 1-14 16,6 10-12-16,1-12-17 0,1-6-13 0,3 1-10 15,-5-8-16-15,1-2-4 0,3-4-5 0,3-4-7 16,5-5-10-16,-5-4-6 0,2-9-3 0,-1-4-4 16,-3-4 3-16,-3 1 17 0,-7-6 17 0,-5 2 0 15,-6-2-2-15,-13-11-10 0,3 12-2 0,-22-14-10 0,-5 2-2 16,-4 3-8-16,-7-4-23 0,-6 1-20 15,2 4-25-15,7 6-15 0,7 10-29 0,17 8-36 16,5 6-29-16,5 2-45 0,5 4-52 0,0 2-49 0,6 2-60 16,1 0-278-16,3 4-669 0,3 0 296 0</inkml:trace>
  <inkml:trace contextRef="#ctx0" brushRef="#br0" timeOffset="116473.475">20872 11822 362 0,'4'-3'392'16,"-4"3"-34"-16,0 0-20 0,16 9 19 0,-7 3-5 16,-1 3-20-16,4 9-5 0,-1 3-17 0,5 15-33 15,7 1-18-15,-7-3-26 0,1 1-25 0,0-1-21 16,-5-1-16-16,2 5-15 0,-3-3-15 0,-1 2-11 16,0-1-14-16,-3-19-12 0,-5 5-8 0,8-5-12 15,-8-8-11-15,2-3-9 0,-2-2-8 0,-2-5-1 16,0-5-8-16,0 0 0 0,0 0-12 0,0 0-6 15,2-44 1-15,-8-2-18 0,-4 1 5 0,-1-1-1 0,-3-5-4 16,0-11-4-16,-1-6-1 0,-6-7-4 0,-1-8-6 16,1 2-1-16,4 1 0 0,3 9 2 0,8 10 0 15,4 10-2-15,0 10 5 0,2 11 5 0,2 14-4 16,0 2 7-16,2 0 0 0,-2 8 0 0,0 2-4 16,-2 4-3-16,19 5 1 0,3 13 3 0,7 14 2 15,-10-5-2-15,14 19 1 0,-4 2-1 0,0-2 1 16,0 8 3-16,0-1-4 0,-4 3-14 0,-1-7-22 15,1 1-31-15,-4 4-35 0,-3-11-37 0,-3-5-47 16,-3 2-33-16,-8-11-40 0,-4 1-45 16,-4-3-36-16,0-12-15 0,-8 10-307 0,-5-8-708 0,-5-2 313 15</inkml:trace>
  <inkml:trace contextRef="#ctx0" brushRef="#br0" timeOffset="116613.0709">20954 12264 231 0,'-31'-3'151'0,"5"2"21"0,7-1-5 0,0 1-1 15,5 0 9-15,-1-2 6 0,9 3 13 0,6 0 5 16,-10-3-8-16,8-3-18 0,2 6-21 0,4-14-17 15,6 1-10-15,11-6-14 0,2-1-13 0,14-7-23 16,0 3-18-16,-2-6-26 0,4 3-34 0,-3 1-23 16,1-3-41-16,2 4-42 0,2 0-29 0,3 0-33 15,-9-3-208-15,-14 9-410 0,-3 0 182 0</inkml:trace>
  <inkml:trace contextRef="#ctx0" brushRef="#br0" timeOffset="117071.3625">21326 11597 140 0,'0'0'289'0,"-6"-5"-13"0,6 5 7 16,0 0 15-16,-4 18-10 0,4-1-4 0,2 8 2 0,4 2-15 16,1 15-7-16,1 2-7 0,4 1-10 15,-6 1-12-15,3 1-18 0,-1-8-12 0,-4-11-19 16,2 16-17-16,-4-18-24 0,3 1-7 0,1-3-10 0,-2-7-13 16,-2-1-11-16,0-4-13 0,0-3-2 0,0-3-14 15,0-1-6-15,-2-5-4 0,0 0-5 0,0 0-13 16,6-29-9-16,3 6-7 0,-7-5-5 0,-2-14-7 15,0-7-5-15,-2 2-5 0,2 5-6 0,-2-4 0 16,4 17-11-16,-2 2 9 0,4 4-2 0,0-1-2 16,0 10 3-16,0 2-7 0,0 3 0 0,3 7 3 15,-7 2-3-15,12 0 1 0,-2 7 1 0,3 7-3 16,-1 6 6-16,5 1-3 0,-7 5 6 0,0 1-3 16,1-4 2-16,-1-1-6 0,0 2 5 0,-1-9 4 15,3-1 3-15,-4-1-7 0,-2-4 1 0,1-2 2 16,-3-1 5-16,2-2-4 0,0-3 4 0,-6-1-3 0,15-10 1 15,-3-2 2-15,3-8-3 0,1-6 3 16,-1-15 1-16,-3-1-1 0,2-3-1 0,-1-3 0 16,1-2 0-16,-1-4 1 0,3 3 1 0,3 5 9 0,-5 21 6 15,-3 3 3-15,1 2-4 0,-2 6 2 0,-5 7-4 16,3 2-6-16,-2 5-4 0,-6 0 6 0,27 22-3 16,-6 13 2-16,-5 4 2 0,-1 2-3 0,-1 2 0 15,-2 4 3-15,5 1-2 0,-3 2-4 0,-1-3-21 16,5 2-18-16,1 1-25 0,6-6-53 0,2-6-61 15,2 3-65-15,-9-5-80 0,5-17-86 0,-4 2-349 16,2-2-809-16,-3-3 359 0</inkml:trace>
  <inkml:trace contextRef="#ctx0" brushRef="#br0" timeOffset="128869.8963">25147 12484 104 0,'-9'-5'282'0,"1"1"-6"0,-4 0-12 0,-3 5-13 0,1 4-14 15,-11 5-13-15,0 9-11 0,-6 9-6 0,-4 11-13 16,16 2-11-16,-1 6-11 0,5-4-18 0,1-1-10 16,10-13-13-16,4 2-12 0,4-3-11 0,4 0-8 15,2-6-11-15,13-2-5 0,4-6-5 0,0-5-14 16,14 2-6-16,-10-8-1 0,19-10-6 0,-5-6-13 16,-1-7 6-16,-7-6-12 0,2-3-1 0,-12-5 6 15,0-4-4-15,-15-2 9 0,-1 12 17 0,-3-16-7 16,-8 3 1-16,-4 14 10 0,-5-3-13 0,-9-11 5 15,-5 4-5-15,-8 0-5 0,12 15-10 0,-7 5-9 0,-5 4 4 16,0 4-16-16,0 6-32 0,0 6-17 16,-11 11-24-16,11 0-30 0,-6 17-31 0,14 1-39 15,-4 7-52-15,7 0-61 0,9 4-66 0,7-13-225 0,4 15-607 16,4-1 269-16</inkml:trace>
  <inkml:trace contextRef="#ctx0" brushRef="#br0" timeOffset="129238.5314">25138 13019 228 0,'-8'-12'329'0,"4"3"6"0,-2 1 9 0,2 1-10 16,-1 0-9-16,5 7-35 0,0-8-26 0,0 8-33 0,0 0-18 16,0 0-26-16,0 0-10 0,23 34-13 0,-8-15-13 15,11 16-12-15,-5 1-13 0,2 6-13 16,-9-2-4-16,13 4-12 0,-14 2-7 0,5-4-14 0,1-1-3 15,-7-12-13-15,7 9-1 0,-9-10-3 0,3-3-8 16,-5-2-6-16,2 0-3 0,-2-8-5 0,1-4 0 16,-9-2-9-16,6-1 3 0,-4-3 14 0,-2-5 21 15,2 4 2-15,-2-4-4 0,0 0-2 0,0 0-6 16,-27 0-6-16,9-4-3 0,-5-3-7 0,-4-1 2 16,0 1-9-16,0 3 1 0,0 1-2 0,5 3-3 15,-5 3 4-15,0 4-10 0,0 5 2 16,-14 9-3-16,18-4-5 0,0 3-3 0,-8 13-2 0,4 0 6 0,7 3-9 15,5-10 2-15,-1 13-7 0,5-11-13 0,-3 15-21 16,6-14-22-16,8-3-34 0,-5-2-41 16,5-8-36-16,5 4-33 0,-1-5-59 0,0-2-55 0,10-7-53 15,-5-5-298-15,5-3-718 0,0-6 317 0</inkml:trace>
  <inkml:trace contextRef="#ctx0" brushRef="#br0" timeOffset="129429.2798">25355 13305 37 0,'9'-12'341'0,"-9"4"-21"16,4 3-22-16,-4 5 4 0,8 1 25 0,-8-1-2 16,10 18 0-16,-1 3-6 0,-5 5-13 0,6 2-13 15,7 13-34-15,-3 3-24 0,3-2-23 0,5-3-19 16,-3 2-18-16,0-2-18 0,3 4-16 0,1-5-18 16,-2-15-34-16,1 15-36 0,-3-16-29 0,0-4-48 15,-1 2-31-15,-1 0-38 0,-7-8-48 0,-2-1-53 16,-3-4-54-16,-5-3-46 0,0-4-34 0,0 0-252 0,0 0-628 15,0 0 278-15</inkml:trace>
  <inkml:trace contextRef="#ctx0" brushRef="#br0" timeOffset="129579.3494">25085 13349 150 0,'-63'22'261'0,"8"7"-1"0,3 4-5 0,-2 1-9 15,9 4-17-15,-1 4-26 0,9 1-15 0,8 2-25 16,2 5-13-16,9-2-22 0,3-3-27 0,11-16-34 15,4 2-48-15,0-6-62 0,10 0-56 0,3-13-48 16,1 0-209-16,7-8-385 0,8-4 171 0</inkml:trace>
  <inkml:trace contextRef="#ctx0" brushRef="#br0" timeOffset="129731.0367">25364 13129 57 0,'22'-18'350'0,"-1"6"-39"0,-7 9-26 0,5 2-21 16,8 7-15-16,0 1-22 0,-4 6-22 0,3 2-16 15,1 2-23-15,15 13-16 0,1-4-21 0,-2-1-33 16,-1 1-28-16,-18-8-33 0,1 0-33 0,-4 2-34 0,-7 1-42 16,-2-4-39-16,-1-4-57 0,-5 2-60 15,-4-1-131-15,-4-2-391 0,0 1 173 0</inkml:trace>
  <inkml:trace contextRef="#ctx0" brushRef="#br0" timeOffset="130774.3049">24725 12970 151 0,'0'0'192'16,"0"0"-2"-16,10-2 4 0,-10 2 1 0,0 0-1 15,4-3 2-15,-4 3-8 0,0 0-2 0,0 0-10 16,0 0-3-16,0 0-14 0,0 0-10 0,0 0-9 15,0 0-12-15,-14-12-14 0,14 12-10 0,-25 5-10 16,11-3-10-16,-5 3-9 0,-12 1-1 0,-10 9-6 0,10-7-9 16,-15 7-3-16,-3 2 3 0,-1 6-3 0,-2-1 4 15,-8 1-13-15,-2 5 11 0,-6-2-6 16,-13 7-2-16,5 4-13 0,-5 1-1 0,-8 1 5 0,-6 1-8 16,-4 8-2-16,-4-1 0 0,-5-1-4 0,-3 2-3 15,-5-2-7-15,0 3 14 0,7 5-10 16,-5-10 14-16,6 2-1 0,-3-1 3 0,3 1 4 15,-1-6-4-15,1 2 7 0,5-2-9 0,0 4 1 0,3-3 7 16,5 0-7-16,0-1 3 0,2-3-7 0,2 1-2 16,4-3-3-16,5-2 6 0,1-4-5 0,7-2-5 15,3 4 3-15,7-4-10 0,2 2-1 0,6-9-2 16,3-2 6-16,7-3-11 0,17-5 0 0,0 2 6 16,0-5-5-16,3 0-5 0,9-1 7 0,0 0 1 0,5-2-2 15,4 1-4-15,2-4-6 0,-1 0 0 16,7-1-5-16,0 0-13 0,0 0-15 0,-8 4-15 15,8-4-8-15,0 0-15 0,0 0-4 0,0 0-18 0,0 0-5 16,0 0-10-16,0 0-6 0,0 0 0 0,0 0-14 16,17-15 3-16,-13 12 5 0,-4 3 0 15,4-10 12-15,-4 2 0 0,0 8 1 0,-2-14 1 16,2 4 0-16,0-1 4 0,0 2 3 0,-2-5 1 0,2-1 12 16,0 2 10-16,0-2 1 0,0 3 6 15,0-1 13-15,0-1-1 0,0 3 21 0,2 2 7 0,-2-4 11 16,0 5 14-16,2 0 11 0,-2 8 16 0,-2-13 18 15,2 13 15-15,0-10 10 0,0 10 9 0,0-9 3 16,0 9 2-16,0 0 1 0,0-8 1 0,0 8-6 16,0 0 2-16,0 0-16 0,0 0-4 0,0 0-4 15,0 0 0-15,-27 16-7 0,8 0-9 0,-1 3-1 16,-5-1-4-16,-8 9-4 0,8-7-4 0,-8 12 1 16,2-2-5-16,6-10-6 0,0-3 4 0,3 3-19 15,1-4-8-15,8-3-13 0,1-6-10 0,6-3-7 16,2 2-4-16,2-2-1 0,2-4 10 0,0 0 2 15,14 10 1-15,5-7 10 0,8 4 6 0,18 8 5 16,1-2 9-16,1 5 7 0,-1 0 5 0,-3 0 1 0,0 7-1 16,-1 1-3-16,-3-2 3 0,2 2-3 15,-3-2 2-15,-14-7-11 0,14 8-9 0,-16-7-14 16,1 0-11-16,-4 2-21 0,-3-1-30 0,-3 3-27 0,-5-6-40 16,2-2-32-16,-1 0-26 0,-7 0-175 0,-7-2-417 15,3-3 186-15</inkml:trace>
  <inkml:trace contextRef="#ctx0" brushRef="#br0" timeOffset="131196.1427">20669 15333 96 0,'-4'-26'201'0,"-6"-2"2"15,-1-15 3-15,-1 18 4 0,-9-12 0 0,7 14 2 16,-3 2 4-16,-1 4 2 0,3 8-9 0,-1-1-3 16,1 4-3-16,-1 5-15 0,-1 4-11 0,-10 9-9 15,2 6-8-15,-8 16-11 0,11 6-12 0,11 2-19 16,3 4 0-16,10 4-10 0,2 2-3 0,4-2-19 15,9-1-8-15,2-6-3 0,3-5-13 0,9 0-3 16,2-9 12-16,3-4-22 0,5-8-1 0,4-3-9 16,1-8-5-16,-13-7 7 0,14-9-7 0,-3-7-6 15,-17 1 2-15,6-13-4 0,-15 5-6 0,11-16-1 0,-20 11 0 16,-3-12-16-16,-8 12 17 0,-11-10-8 16,1 12-1-16,-13-8 0 0,-6 3-11 0,-4 8-23 15,10 9-25-15,-18-1-7 0,16 11-25 0,-2 1-25 0,0 6-26 16,-2 5-30-16,6 1-31 0,3 7-29 0,-1 1-30 15,8 4-9-15,3 3-25 0,4 5-196 16,3-1-519-16,5 1 230 0</inkml:trace>
  <inkml:trace contextRef="#ctx0" brushRef="#br0" timeOffset="131516.7155">20727 15763 295 0,'2'-9'369'0,"-2"9"-4"16,4-6-7-16,-4 6-36 0,0 0-35 0,0 0-30 15,0 0-8-15,19 14-5 0,-3 5-11 0,1 4-22 16,10 8-16-16,-9-7-15 0,11 12-19 0,-2-2-11 16,4-2-30-16,-14-11 0 0,10 13-10 0,-5-13-7 15,-1-1-6-15,2 0-11 0,-5-5-9 0,5 3-21 16,-13-8 6-16,-3-3-8 0,-1-3-6 0,2-1-6 16,-8-3 1-16,4 3 1 0,-4-3-10 0,0 0 0 15,0 0-4-15,-31-5-2 0,2 1-1 0,-2 4-1 16,-18-1-10-16,-1 1 3 0,-2 7-5 0,3 8 7 15,-1 5 6-15,3 4-3 0,3 3 11 16,-3 6-5-16,9 3 1 0,10 5-10 0,1 0 5 0,4 2-5 16,4-3-3-16,3 5-6 0,7-5-13 0,7-12-18 15,2 0-21-15,7-2-33 0,3-2-50 0,4-2-43 16,3-1-36-16,-3-11-68 0,13-2-50 0,4-11-40 16,0-3-283-16,11-12-698 0,-3-6 309 0</inkml:trace>
  <inkml:trace contextRef="#ctx0" brushRef="#br0" timeOffset="131699.8563">21010 16054 244 0,'6'-27'248'0,"-1"9"0"0,-3 5 1 16,0 5 6-16,0 1-21 0,-2 7-17 0,0 0-6 15,4-8 11-15,-4 8 6 0,0 0-1 0,23 7 4 16,-13 1-2-16,4 5-14 0,1 7-8 0,-3 0-23 0,5 5 0 16,-3 1-25-16,9 16-11 0,-6-1-18 15,3-2-15-15,-7 2-21 0,-7 1-32 0,-4-13-27 16,10 12-33-16,-8-17-44 0,3 2-37 0,-1-3-42 15,-4-7-50-15,0-3-53 0,-2-4-56 0,6-6-20 0,-6-3-261 16,0 0-606-16,0 0 268 0</inkml:trace>
  <inkml:trace contextRef="#ctx0" brushRef="#br0" timeOffset="131872.824">20669 15890 107 0,'-47'8'279'0,"16"2"-9"16,-11 12-10-16,5 8-9 0,2 1-19 15,4 4-22-15,6 3-20 0,2 0-19 0,7 3-7 16,1-2-21-16,5 2-17 0,8-12-10 0,0 2-22 16,6-2-16-16,-2-2-30 0,4-10-36 0,3 4-38 15,3-11-46-15,2-3-35 0,1-9-51 0,8-14-29 16,-3-2-181-16,7-14-396 0,-2-7 175 0</inkml:trace>
  <inkml:trace contextRef="#ctx0" brushRef="#br0" timeOffset="132023.6399">20595 16065 190 0,'22'-58'134'0,"1"7"30"0,0 2 26 0,0 6-3 16,-1 8 4-16,-5 15 0 0,6 4 6 0,-11 8-17 15,0 2-10-15,5 4 12 0,2 5-4 0,12 5-7 0,8 11-1 16,2 3-10-16,-16-6-14 0,21 9-15 0,-5 0-10 16,6-1-14-16,-3 0-15 0,-1-4-5 15,-1 1-8-15,-16-10-18 0,14 8-22 0,-13-6-31 16,-5-1-40-16,-1 1-44 0,-11-4-59 0,-1-5-57 16,-3-3-61-16,-6-1-220 0,0 0-513 0,0 0 226 15</inkml:trace>
  <inkml:trace contextRef="#ctx0" brushRef="#br0" timeOffset="135196.3939">19970 15135 115 0,'0'0'141'0,"0"0"2"0,0 0-11 0,5-4-5 16,-5 4-6-16,0 0-2 0,0 0-8 0,0 0 1 16,0 0-1-16,6-4-3 0,-6 4 3 0,0 0-5 15,0 0-3-15,0 0 2 0,0 0-2 0,0 0 6 16,0 0-9-16,0 0-8 0,0 0 2 0,0 0-1 16,0 0-10-16,0 0 1 0,0 0-3 0,0 0-2 15,0 0 0-15,0 0-2 0,-25 6-2 0,25-6-1 16,0 0 1-16,-10 0-2 0,10 0-7 0,-15-1-4 0,5 0 5 15,2 0-15-15,-7-2-3 0,-1 2 2 16,-1-2-1-16,-2 2 0 0,1 0-3 0,-1-3-1 16,-6 3-6-16,1-2-6 0,-5-1-3 0,-2-1-2 0,-15-2 2 15,17 4-5-15,-20-3-5 0,5 2 2 0,-3-1 3 16,1 2 0-16,-8-2 6 0,3-1 5 16,-7 1 8-16,-4 5-6 0,-4-4 4 0,-7-2 2 0,1 2 6 15,-2-2-1-15,-7 2-7 0,-4-4 1 0,0-1-5 16,-5 3 0-16,1-2-9 0,-11-1 0 0,-3 1-16 15,-2-3 14-15,-3 0-3 0,-8 5 4 0,-3-2-15 16,1 2 18-16,-4 0 2 0,-11 1-6 0,-3 2-12 16,2-3 14-16,-11 5-12 0,0-3 7 0,-8 6-1 15,-4-2-3-15,-4 2 9 0,-2 2-12 0,-1-1 8 16,3-1-14-16,-2 1 3 0,2 2-4 0,-5-1-5 16,7-1 8-16,2 3-2 0,0 0-2 0,0 0-3 15,2-1 16-15,8 3-10 0,2-3 27 0,1 1-3 16,3 1-3-16,2-4-4 0,5 2-5 0,8-2-2 15,2 1 2-15,10-4-11 0,9 1 7 0,-1-2-4 16,11-1 0-16,6 0-1 0,7 1 3 0,9-2-4 16,7-1 6-16,6 1 1 0,15-3 5 0,-1 2 1 15,20 1 6-15,5 1-6 0,4 2 6 0,3-3 1 0,6 3 0 16,8 0-5-16,-9-2-5 0,9 2-7 16,-6-2-15-16,6 2-17 0,0 0-11 0,0 0-13 15,0 0-20-15,0 0-24 0,0 0-27 0,23 15-27 16,-15-11-30-16,7 1-20 0,-3 3-32 0,0-3-45 0,-3-2-32 15,1 0-33-15,2 0-35 0,-3 1-214 0,5-2-623 16,-1-2 276-16</inkml:trace>
  <inkml:trace contextRef="#ctx0" brushRef="#br0" timeOffset="135463.8509">12831 14732 160 0,'-13'-6'231'0,"-1"1"-20"0,-1 1-4 15,-1 0-17-15,-1 3-17 0,-10 3-20 0,-6 3-14 16,4-1-11-16,2 3-20 0,-4 4-5 0,-12 3-9 16,18-2-11-16,0 0-7 0,1 2-9 0,1 1-9 15,0 1-4-15,7 2-2 0,3-4-8 0,3 1-9 16,4-1 0-16,-1 2-6 0,10 1-3 0,1-1 0 16,10 5 1-16,1 0-5 0,7-2-4 0,3-1-4 15,19 9 5-15,3-5-5 0,-3-6 2 16,-1 3-7-16,2-1 3 0,-16-6-3 0,17 3-1 0,-3 2-3 15,1-1-14-15,-13-3-10 0,10 3-18 0,0 5-21 16,-14-10-42-16,2-2-39 0,12 8-62 0,-14-6-148 16,0-5-378-16,-2 4 168 0</inkml:trace>
  <inkml:trace contextRef="#ctx0" brushRef="#br0" timeOffset="136350.8559">19882 15627 163 0,'0'0'241'0,"0"0"-6"0,0 0-16 0,0 0-5 0,0 0-10 0,0 0-2 16,-38 6-8-16,22-3-3 0,-1-3 3 0,-12 0-21 15,-2 3-11-15,0-1-9 0,-16 2-4 0,-3 2-11 16,3-2-7-16,-9 6-11 0,-4-1-4 15,-8 0-17-15,-5 3 8 0,-3 0-21 0,-9 1-4 16,-4-1 7-16,-4 4-7 0,-4-1-3 0,-8 3-13 0,-7-1-9 16,-8 2 1-16,-6-1-11 0,-6 3-2 0,-3 7 0 15,-7-5 0-15,-3-1-3 0,-2 3-2 0,-10-1 4 16,-2 0 0-16,-8 4-4 0,1-2 7 16,-5 1 15-16,-7-1-7 0,2-1-6 0,2-2 10 0,1-1 0 15,3 2-3-15,1-4 3 0,1 1 28 0,5 0-11 16,10-4-8-16,-8-2 3 0,0 0-15 0,-3-3-2 15,9-1-1-15,4 2-12 0,7-6 5 0,3 1 2 16,3 3-5-16,3-3-7 0,3 1 2 0,4-6-4 16,6 4 0-16,2-1 1 0,6-1-5 0,7 4 0 15,3-1-6-15,5-3-1 0,4 2-3 0,6-3-2 16,7 0-3-16,3 4 0 0,7-3 2 0,8-1-2 16,4-2-1-16,8 4-4 0,19-2-2 0,4-2 1 15,-2 1-4-15,12-2 4 0,3 2-3 0,1-3-3 16,5 1-2-16,6 1-14 15,4-2-15-15,-8 0-26 0,8 0-22 0,0 0-19 0,0 0-15 0,0 0-28 16,0 0-23-16,0 0-50 0,0 0-34 0,0 0-41 16,24 10-39-16,-9-8-40 0,-3 2-274 0,3-2-690 15,-5-1 305-15</inkml:trace>
  <inkml:trace contextRef="#ctx0" brushRef="#br0" timeOffset="136661.7637">12599 16072 216 0,'-14'-11'288'0,"-7"-4"-15"0,4 8-20 16,-7 0-26-16,-7 1-25 0,0 3-19 0,-13 5-22 16,11 2-16-16,-14 4-15 0,-1 5-11 0,3 3-15 15,1 3-12-15,1 1-5 0,3-1-11 0,16-2-5 16,-18 6-10-16,22-6-4 0,-1 1-7 0,2 3-5 15,-3 14-6-15,13-17-2 0,3 0-4 0,0 5-4 16,6-6-3-16,0-1-1 0,6 7-7 0,11-1 2 16,3-5-1-16,18 10-5 0,5-6-1 0,2 3 2 15,3-7-6-15,2 2 2 0,1-3-6 0,3 4 2 16,-4-4-11-16,-5 1-4 0,3-1-13 0,-17-3-12 16,12 8-15-16,-4-1-26 0,-10-5-36 0,-2-1-29 15,-2 1-64-15,-6-1-217 0,5 1-455 0,-3 3 201 16</inkml:trace>
  <inkml:trace contextRef="#ctx0" brushRef="#br0" timeOffset="140198.5715">19160 14855 108 0,'-25'7'226'0,"-2"-1"-3"0,1 0-3 0,-3 2-9 0,4 0 3 15,-4 2-12-15,0 0-11 0,6-1-5 0,-4 0-8 16,11-2-7-16,1 0-3 0,1 0-20 0,1-1-14 16,5-2-12-16,2-1-9 0,2 1-16 0,4-4-2 15,0 0 0-15,0 0 10 0,12 8-11 16,15-10-2-16,23 1-11 0,6-5-6 0,4-7-9 0,6-5-5 15,2-1-6-15,4-1-4 0,7-4-16 0,-1-3 7 16,11-4-1-16,4-6-5 0,2 2-11 0,5 2-1 16,-3-10-3-16,-2 1 4 0,-4 4-3 0,-2-1 0 15,-9 1 2-15,-3 3-7 0,-15 7 3 0,-11 7-3 16,-24 9-1-16,-2 2-2 0,-13 6-9 0,-5 0-6 16,-3 1 6-16,-4 3-8 0,0 0-8 0,0 0-9 15,0 0-10-15,-37 26-32 0,12-10-28 0,0 1-23 16,-14 10-25-16,2-2-26 0,-1 1-27 0,5 2-20 15,13-8-20-15,-5 2-7 0,-8 11-23 0,-2-5-145 16,-1 2-438-16,3-2 194 0</inkml:trace>
  <inkml:trace contextRef="#ctx0" brushRef="#br0" timeOffset="140877.7348">19179 15071 32 0,'-19'-2'121'16,"3"-1"-1"-16,-1-1 5 0,7 4-14 0,1-1 20 15,1-2 5-15,2 1 5 0,6 2 1 0,-14-7 1 16,7 2 0-16,1 1 5 0,0-3 4 0,0 1 1 16,2 0 1-16,-1 1 3 0,1 0-3 0,-2-1 13 15,6 6-7-15,-4-10 3 0,2 6-2 0,2 4-1 16,-6-6-9-16,6 6-3 0,-4-4-15 0,4 4-21 15,0 0-10-15,0 0-6 0,0 0-15 0,0 0-6 0,-2 32-6 16,16 6-11-16,0 6-2 0,9 4-2 0,4 5-4 16,2 5-10-16,6 6 16 0,2 8-14 15,3 1-2-15,3 6-6 0,-2 5-7 0,1-1 5 16,-3-5-7-16,9 4 7 0,-7-1-8 0,0 1 0 0,-2-3-2 16,-1-3-2-16,-3 2 5 0,-4-4 0 15,2-3 34-15,-2-1-5 0,0-9-7 0,-4 3-7 16,2-8-1-16,-4 0-2 0,3-7-9 0,-1-3 4 15,-4-1 0-15,-2-1-5 0,4-3 2 0,-11-19 0 0,7 14-6 16,-11-13-6-16,2-1 3 0,3-2-3 0,-5-6 2 16,-6-5-2-16,1 0-6 0,1-1 2 0,-4-2 0 15,2 0-32-15,0-1 6 0,-4-5 0 16,0 6 7-16,0-6 12 0,0 0 8 0,2 10 4 0,-2-10 10 16,0 0-3-16,0 0 7 0,-8 10 2 0,8-10 6 15,-4 2 2-15,4-2 3 0,0 0-3 0,-9 2-2 16,9-2-7-16,0 0 10 0,0 0-3 0,0 0-6 15,0 0 4-15,0 0-8 0,-12-1-1 0,12 1 0 16,0 0-6-16,0 0 1 0,0 0-2 0,0 0-2 16,0 0-4-16,0 0 1 0,0 0-8 0,19-17-1 15,-11 12 2-15,8-2-1 0,1-3-4 0,8-1 6 16,0-1-10-16,20-7 2 0,-6 0 3 0,7 2-1 16,1-3-8-16,5-1-9 0,2-4 2 0,10 2-8 15,0-9 4-15,8 4-2 0,5-4-1 0,5-3 8 16,1 0-1-16,0 0 1 0,6-1 4 0,-2 0 2 15,-1-1 6-15,1 4-1 0,-2 1-2 0,-2 0 5 16,-5 3 1-16,-3 4-2 0,-9 2-3 0,-8 6-6 16,-7 1-16-16,-7 5-27 0,-15 4-28 0,-2 0-67 15,-13 3-54-15,-6 3-64 0,-8 1-55 0,0 0-57 16,4 3-48-16,-4-3-270 0,0 0-748 0,-37 11 330 16</inkml:trace>
  <inkml:trace contextRef="#ctx0" brushRef="#br0" timeOffset="141579.2979">20396 14714 64 0,'-14'0'209'0,"-1"1"-12"16,1-3-7-16,-3 1-6 0,3-3-5 0,-3 2-7 16,5-3-8-16,2 0-6 0,-3 0 5 0,5 2-8 15,4 0-1-15,-2 0-3 0,-1-3-7 0,3 0-14 16,4 6-12-16,-4-11-8 0,2-2-6 0,4 2-14 16,2-4-11-16,2 4-7 0,7-3-10 0,3-5-2 15,5-3-5-15,0 4-13 0,18-7 0 0,-2 1 0 16,-10 8-9-16,14-7 0 0,3-2-3 0,-1 3-12 15,1 3-2-15,-3 1 2 0,-14 6 8 0,2 1-7 16,-4 1 3-16,-1 3 5 0,-7 1 2 16,-3-1 3-16,1 3 4 0,-3 2-5 0,-3 0 2 0,-1 2-4 15,-8 0 10-15,16 8 11 0,-7 0 10 0,-1 6 2 16,4 8 3-16,1 6 9 0,3 13 16 0,1 8-3 0,-3 10 9 16,5 1-12-16,4 8 1 0,8 4-5 15,-5 9 0-15,10 2 0 0,-3 2-9 0,10 1-3 16,3 1-4-16,3 8-15 0,5-2 2 0,2-3-3 0,2-2-4 15,4-3-2-15,-4-8-5 0,-1-6-6 0,-1-3 2 16,2-9-3-16,-4-3-10 0,-5-4 0 16,-1-3-1-16,-5-1 0 0,-10-3-4 0,3-3 1 15,-14-5 1-15,3-2-1 0,-15-10-5 0,1-1 1 0,-9-1-3 16,-2 0 4-16,-4-4-3 0,-5 3-1 0,-1 0 0 16,-8-3 2-16,-13 7 2 0,6-9-7 0,-4 0 33 15,-15 4-10-15,1-4-2 0,0-1 1 0,-5 0-9 16,0-2-32-16,-1-1-13 0,-3-1-30 0,3 0-31 15,5-2-68-15,-1 2-68 0,16-5-95 0,-2-6-102 16,-2 0-316-16,4-2-796 0,-2-1 352 0</inkml:trace>
  <inkml:trace contextRef="#ctx0" brushRef="#br0" timeOffset="143288.3793">20812 16946 173 0,'0'0'309'0,"-6"-4"-13"0,6 4-20 0,0 0-28 15,-7-4-25-15,7 4-4 0,0 0-1 0,4 25-8 16,7 3 2-16,5 18-3 0,1 1-12 0,2 7-15 16,5 0-10-16,-3 6-8 0,2-3-14 0,4 2-13 15,-5 2-9-15,3-5-16 0,4-1-8 0,-6-5-3 16,4-1-11-16,-2-5-16 0,-13-4 1 0,15-2-13 15,-11-16-11-15,5-7-19 0,-11-3 24 0,1-1-26 16,1-3-13-16,-4-4-23 0,-4-1-17 0,-4-3-29 16,0 0-26-16,7-22-20 0,-9-3-2 0,-11-15-19 15,1-4-7-15,-11-2-4 0,-2 3-1 0,-2-5-4 16,-6 0 10-16,-4-6 1 0,0 2 13 0,2 1 8 16,0 3 10-16,4 8 11 0,2 1 22 0,14 17 25 15,-14-9 20-15,13 16 22 0,3 3 20 0,1 4 10 16,2-2 11-16,1 5 22 0,5-1 10 0,-2 3 1 15,6 3-14-15,-2-11 2 0,2 11-9 0,10-14-6 16,5 3-1-16,5-4-1 0,9 0-1 0,15-6 2 16,-3-4-4-16,0 3-3 0,3 2 1 0,-1-3-6 15,-1 5 5-15,-1 1-10 0,0-3-3 0,-12 7-8 16,-2 1-19-16,-2 5-17 0,-9 1-23 0,-1 4-34 16,-5-1-39-16,-10 3-22 0,0 0-29 0,17 8-26 15,-17-8-30-15,6 13-39 0,-6-2-208 0,0-11-498 16,-17 29 221-16</inkml:trace>
  <inkml:trace contextRef="#ctx0" brushRef="#br0" timeOffset="143472.0303">21052 17381 56 0,'0'5'291'0,"0"-5"6"0,4 10 2 16,0-6-8-16,2-2 4 0,-6-2-42 0,25-6 11 15,-9 0-10-15,7-7-20 0,-6 4-6 0,20-18-18 16,-12 11-26-16,-1-3-17 0,12-6-13 0,-12 10-21 15,-1-1-24-15,2 2-27 0,-2 1-37 0,1 3-48 16,-9 3-50-16,-3-5-54 0,3 4-54 0,-5-1-73 16,3 3-56-16,-7 2-210 0,2-1-542 0,0 3 241 15</inkml:trace>
  <inkml:trace contextRef="#ctx0" brushRef="#br0" timeOffset="144843.421">21581 17602 135 0,'6'24'301'0,"-6"-11"-12"0,2-3-12 0,-2-3-17 15,2-1-2-15,-2-6-9 0,6 4-17 0,-6-4-17 16,0 0-25-16,23-9-9 0,-11-3-20 0,-3-3-8 16,3-8-17-16,-4 2-11 0,-1-5-16 0,-1 3-10 15,-4-5-8-15,0 4 2 0,-2-1-16 0,-6-1-7 16,-3 1-14-16,-3-3-2 0,-5 4-5 0,-9-12-6 15,5 16 3-15,-2 2-14 0,0 4-4 16,5 6-4-16,-1 2 0 0,1 1-1 0,-1 4-6 0,3 1-4 16,-1 4-7-16,3 1-2 0,5 1-4 0,3 1-13 15,0-3-20-15,2 1-8 0,4-5 6 0,0 0-2 16,0 0-2-16,14 15 2 0,1-16 1 0,1-1 5 16,9-4 0-16,4-1 6 0,-2-1 7 15,0-4-4-15,-3 5 5 0,1-3 7 0,2 5 12 0,0 2 0 16,0 0-5-16,-2 6 13 0,-7 0-3 0,1 2 2 15,-5 5 5-15,-1-1-5 0,7 9 4 0,-9-6-4 16,-5 2 6-16,0 1-2 0,2 0-2 0,-1 0 0 16,-3 0 1-16,-2 0-4 0,2-6 1 0,0 0 3 15,-2-4-6-15,2 0 4 0,-4-5-2 0,7 2 1 16,-7-2-1-16,10-11-8 0,-2 0 3 0,-2-3-2 16,9-8-2-16,-11 6 2 0,0-11-10 0,-2 9 8 15,0 2 5-15,0-1-1 0,0 2-2 0,-2 0 0 16,2 7 2-16,-2-5 0 0,0 13 4 0,-2-19-2 15,-2 5 6-15,2 6 5 0,2-6 7 16,-2 5 2-16,2 9-5 0,-8-20 15 0,8 10 2 0,-4 2 6 16,4 8-5-16,-2-11 0 0,2 11 10 0,-2-13-3 15,2 13-8-15,0 0 0 0,-3-13 5 0,3 13-12 16,0 0 2-16,0 0 3 0,-2-10-8 0,2 10-1 16,0 0-4-16,0 0-1 0,0 0 2 0,-2-11-9 15,2 11 6-15,0 0-3 0,0 0 0 0,0 0 0 16,0 0-15-16,0 0 7 0,0 0-3 0,0 0-4 15,0 0 12-15,0 0-13 0,0 0-1 0,0 0 2 16,0 0 7-16,0 0-3 0,0 0 7 0,0 0-15 16,0 0 6-16,0 0 0 0,0 0-9 0,0 0 10 15,0 0-1-15,7 37 0 0,-3-23 8 0,4 1 1 16,-2 0-6-16,0 2-7 0,5 4 10 0,-1 2-8 16,7-2 0-16,-9-6 0 0,4 4 2 15,-1-5 3-15,1-2-6 0,2 1 2 0,-1-2 10 0,1-3-6 16,1-2-12-16,3-6 15 0,-3 0-25 0,-1-6 25 15,5 0-19-15,-5-4 0 0,5-8 7 0,-2 0-16 16,-5-4 13-16,0-4 4 0,1 1-4 0,-9-2 6 16,2 0-5-16,-2 2-1 0,-2-2-4 0,-4-1 12 15,-2 0-8-15,-4-1-8 0,0 6 14 0,-3-1 0 16,5 11-4-16,0-1 5 0,0 2-3 0,1 3 5 16,5 9 2-16,0 0-5 0,-18 0-2 0,18 0 2 15,-19 15-15-15,9-1 4 0,4 2-5 0,4 1 14 16,-5 9-11-16,10-2 12 0,-6 2 0 0,10 1-10 15,1-1-7-15,0-1-8 0,5-4 4 0,1 1-10 16,-4-7 4-16,9 2-2 0,-2-9 14 0,-1-3-9 16,-1-3 1-16,-1-3 7 0,5-1 8 0,-1-5-6 15,3-7 7-15,-7 2-4 0,-3-9 5 0,1 1 6 16,-4-2 2-16,3-1 12 0,-7 0 8 0,4-4-7 16,-4 1 5-16,-2 2-2 0,0 0 15 0,-2 9 1 15,2 1-5-15,-2 14-5 0,3-16-1 0,-3 16-4 16,2-13-8-16,-2 13-2 0,0 0-1 0,0 0-1 15,12-2 10-15,-12 2-13 0,19 25 2 0,-9-10-1 16,6 6 2-16,-3 1-11 0,5-1-4 0,-1-2-10 16,-5-5-5-16,1-3-10 0,7 2-13 0,-5-4-3 15,1-5 2-15,1-1 5 0,0-7 12 0,9-3 11 16,-11-3-5-16,8-10 6 0,-5-1 1 0,3-4-11 16,0-11 14-16,-5 11-3 0,1-3 8 0,-9 2 1 15,6-15-1-15,-7 15-3 0,-5-14 13 0,-4 14-12 16,0 3 6-16,-7 6 8 0,5 2 2 0,-4 0 0 15,2 3-1-15,-9 6 1 0,5 2-3 0,-5 2 2 16,1 4 0-16,-1 4 3 0,-3 9-7 0,5 0 3 16,-11 18 8-16,3 3-8 0,11-8 2 0,-1 17-2 15,9 2 8-15,0 6-13 0,4-7 4 0,4-2 1 16,7-2 0-16,-5-16 0 0,2 1-2 0,5-6-2 16,-3-8-4-16,5-4 2 0,6-1 1 0,-5-8 0 15,7-3-3-15,-8-6 0 0,3-8-1 0,3-3 4 16,0-15 0-16,-3-3 13 0,-9 12 8 0,3-12 11 15,-4-4 7-15,-10-4 10 0,5 0 0 0,-12-6-8 16,1 4-3-16,-10-1-5 0,-1-11-9 0,-6-5 12 16,-3-4-3-16,-1-2-5 0,0 2-1 0,-8-3-7 15,4 7 9-15,6 12 9 0,4 15 9 0,9 21 5 16,6 4-8-16,1 7-10 0,5 6-1 0,-6-2-4 16,6 2 0-16,0 0-6 0,-6 52 0 15,18-4-5-15,3 3 0 0,1 4-10 0,7 6 14 16,8 3-7-16,-2 2-3 0,4-3 2 0,9-1-1 0,-7 2 3 15,6-4-2-15,-2 1-12 0,3-2-22 0,-7-8-35 16,2-4-65-16,-10-5-101 0,-4-5-110 0,-9-12-425 16,7-5-821-16,-7-9 364 0</inkml:trace>
  <inkml:trace contextRef="#ctx0" brushRef="#br0" timeOffset="169761.9466">21990 13393 119 0,'-6'-11'308'0,"6"3"-12"0,-4-1-14 0,2 4-15 0,2 5-13 16,-2-10-23-16,2 10-22 0,-5-6-19 0,5 6-22 16,0 0-12-16,0 0 5 0,23 20-14 0,-10-1-13 15,3 8-10-15,9 11-8 0,-2 1-9 0,-3-1-7 16,1-1-11-16,4 2-11 0,-7 1-7 0,-5-16-7 15,1 1-4-15,9 8-12 0,-13-11-2 0,-1-6-8 16,3 4-2-16,-6-6 0 0,0-6-7 0,1 0-1 16,-5-2-8-16,2 0-12 0,-4-6-4 0,0 0-7 15,0 0-16-15,8-15-9 0,-4-2-13 0,-6-11-6 16,-4-12-13-16,0 12-2 0,-5-19-11 0,-3 1 3 0,-7-7-5 16,1-1-3-16,-7-2 9 0,-4 0 8 0,-4 6 3 15,4 3 15-15,-7 10 15 0,1 6 20 0,10 15 17 16,-2 4 9-16,-2 6 11 0,-16 7 10 0,1 9 9 15,3 5 4-15,4 10 9 0,3 4 1 0,1 12-4 16,6 5 6-16,5 8 0 0,5 2-8 0,5 7 11 16,11 0-5-16,3 7-8 0,9 1-4 0,1-2 13 15,7-3-15-15,12-8-11 0,-1-6 7 0,8-10-11 16,7-5-7-16,9-11-2 0,-1-11 2 0,9-6 9 16,4-13-14-16,3-12 9 0,-3-5-12 0,-2-9-7 15,-2-14 4-15,-3-7-3 0,-7-9-1 0,-4-2-2 16,-11 2 10-16,-8 0-2 0,-21-3 6 0,-10-1 11 15,-9-3-4-15,-16-3-3 0,-10-2-11 0,-9 2-2 16,-5 5 3-16,-7 9 3 0,2 9-4 0,2 12-7 16,0 14-6-16,5 11-15 0,1 10 3 0,0 11-46 15,1 12-8-15,7 8-24 0,-5 8-19 0,3 9-30 16,7 7-32-16,0 4-32 0,4 7-43 0,4-7-44 16,6 9-269-16,3 3-603 0,-1-4 267 0</inkml:trace>
  <inkml:trace contextRef="#ctx0" brushRef="#br0" timeOffset="174476.1303">25242 13653 196 0,'0'0'210'16,"0"-6"-11"-16,0 6-10 0,0 0-8 0,4-5-8 15,-4 5-2-15,0 0-6 0,0 0-2 0,0 0 1 0,0 0-6 16,0 0-2-16,0 0-6 0,0 0-7 16,0 0 0-16,0 0-14 0,0 0 3 0,-17-4-20 15,17 4-6-15,-18 10 6 0,3-2-7 0,3-3 3 0,-7 4-7 16,-8 6-12-16,5-1-5 0,-18 9 9 0,13-8 6 16,-10 6-7-16,-6 2 2 0,-3-1-4 15,7-2-10-15,-2 5 12 0,-5-1-4 16,-3-2 2-16,3 2-4 0,-6-1-4 0,-1 2-3 0,1 6-2 0,-2-5 4 15,0 4 17-15,1-1-1 0,-5 2-8 0,-6 0-1 16,6 0-6-16,0-4-2 0,-4 1-6 0,-2 1-3 16,6-3-6-16,-6 0-2 0,6 2-8 0,-6 1-3 15,6-4-2-15,0 5-5 0,5-2-6 0,-5 1 2 16,0-4-5-16,2 3-5 0,0 3-3 0,0-4-2 0,3 1 0 16,-5-1-6-16,0-2-3 0,2 3-1 15,0-3-1-15,-2-1-1 0,2 0 0 0,3-3-3 16,3 2 2-16,-4-1-26 0,7-5 3 0,-1 4 1 15,5-2-4-15,2-2 5 0,-5 5-1 0,1-3 2 0,1 0 2 16,-1-1 0-16,1 0 1 0,13-7-2 16,-10 8 1-16,12-6-1 0,-14 3 2 0,14-4 0 15,4 0 1-15,-2 1-3 0,2-2 1 0,5 5-3 0,5-7 4 16,-1-4-1-16,-1 4 2 0,5-2-2 0,-3 0 1 16,1 0-3-16,-1 0-1 0,-3 0 2 0,7 1-4 15,-9 4-2-15,3-6 0 0,-6 5 3 0,9-2-2 16,-5 0 2-16,3-4 1 0,1 4 2 0,3 2-4 15,-3-6 5-15,5-1 0 0,-2-1 1 0,3 1 0 16,-1 1 4-16,0 0-8 0,1 0 3 0,-1 6 3 16,4-5 2-16,-7 1-2 0,5-1-1 0,2-1-3 15,-6 3 1-15,5-3-1 0,-1 3-3 0,0-5 1 16,2 3 2-16,1-2 0 0,5-4 4 0,-8 7-2 16,4-4 5-16,4-3-5 0,0 0 3 0,-8 4 4 15,8-4-6-15,0 0 7 0,0 0-3 16,-6 2-3-16,6-2-14 0,0 0-19 0,0 0-13 0,0 0-30 15,0 0-24-15,0 0-33 0,0 0-35 0,0 0-16 16,0 0-46-16,0 0-38 0,0 0-30 0,16-13-34 16,-3 3-7-16,-1 0-263 0,-2-3-654 0,1 2 289 15</inkml:trace>
  <inkml:trace contextRef="#ctx0" brushRef="#br0" timeOffset="174754.173">21823 15084 102 0,'-2'-18'216'16,"-3"3"5"-16,3 1 11 0,-4 1-7 0,2 1-13 15,-2 1-10-15,0 2-11 0,1 2-2 0,-3 0-11 16,0 3-15-16,2 1-15 0,-3-1-17 0,-1 4-12 16,-4 4-10-16,-3 1-13 0,-4 8-9 0,-1 3-11 15,-3 1-5-15,-14 12-6 0,6 0-9 0,-5 0-4 16,-1 7 3-16,6 1-13 0,-4-2-6 0,2-3 0 16,4 2-6-16,12-10-3 0,-4 12-2 0,5-16-7 15,1 0 0-15,7-5-6 0,6-3-4 0,2-4 5 16,4 2-11-16,-2-10 0 0,14 15 1 0,1-8-2 15,11 0-2-15,5 3 9 0,23-1-10 0,-6-1 3 0,6-1 4 16,-1 1-5-16,3 0 12 0,-2 1-9 16,2-1-6-16,6 1 5 0,-11-3-8 0,1 5-31 15,0 0-26-15,-1 3-17 0,-7 0-27 0,-13-4-39 16,-6-1-37-16,1-1-41 0,-9-2-218 0,0 1-478 0,1-5 212 16</inkml:trace>
  <inkml:trace contextRef="#ctx0" brushRef="#br0" timeOffset="175437.8859">22482 14470 80 0,'0'0'119'0,"-6"-6"-6"0,6 6-19 0,0 0-4 15,0 0-14-15,0 0-4 0,0 0-5 16,0 0-1-16,0-7-5 0,0 7-2 0,0 0-1 16,0 0 9-16,-4-8-6 0,4 8 4 0,0 0-6 0,0 0 6 15,-2-8-3-15,2 8 6 0,0 0 1 16,0-8 6-16,0 8 6 0,0 0-1 0,0 0 3 0,0 0 4 16,0 0 3-16,0 0-3 0,2-12-7 15,-2 12-4-15,0 0 0 0,0 0-10 0,0 0 1 0,0 0 0 16,0 0-1-16,0 0-3 0,0 0-1 0,0 0-6 15,0 0 0-15,0 0-7 0,0 0 2 0,0 0-4 16,-4-6 5-16,4 6 3 0,0 0 0 0,0 0-6 16,0 0-7-16,0 0 1 0,0-9 2 0,0 9-6 15,0 0-5-15,-3-11 0 0,3 11-1 0,0-13-7 16,3 4 4-16,-3 0-6 0,4 0-2 0,2-2 1 16,0-1-4-16,2 3 3 0,3-1 1 0,1 3 0 15,3 2 6-15,-3 4-8 0,4 3-7 0,-1 5 3 16,-1 2 2-16,-1 5-1 0,5 7-1 0,-7 2 11 15,-5 2-19-15,0 2 4 0,-2 2 12 0,-4 14-12 16,0-14-1-16,-4 2 4 0,-2-4 0 0,2 0-2 16,0-9-3-16,2 5 1 0,0-8-7 0,2-7 1 15,0 0 2-15,2 2 1 0,2-5 1 0,-4-5 3 16,16 2-4-16,-1-4-3 0,-1-6 7 0,11-3-16 16,-2-7-8-16,-5 2-19 0,7-6-17 0,-4 1-30 15,2 3-15-15,10-14-23 0,-15 13-28 0,1 1-34 16,-7-1-32-16,7-3-25 0,-5 2-11 0,-5 6-194 15,-3-1-474-15,-4-2 210 0</inkml:trace>
  <inkml:trace contextRef="#ctx0" brushRef="#br0" timeOffset="175698.5164">22856 14173 40 0,'-29'-44'109'0,"4"3"20"15,-6 3 6-15,0 8-2 0,13 13 10 0,-9 4 13 16,0 3 7-16,4 6-3 0,-12 6 3 0,-10 6-5 16,1 5 0-16,3 6-3 0,2 4-7 0,4 8-1 0,-1 5 0 15,5 3-1-15,7 5-5 0,1 3-3 16,6 5-6-16,7 4-6 0,6 5-2 0,6-1-18 15,8 5-12-15,3 1-8 0,9-9-8 0,5-4-6 0,10-3 0 16,9-10-12-16,4-8-1 0,3-7-11 0,9-7-7 16,0-10-1-16,2-7-7 0,-2-10-2 0,2-8-3 15,-4-10-1-15,0-10-1 0,-4-8-8 16,-4-4-7-16,-13-3 9 0,-2-6-4 0,-14 2 0 0,-11 4-5 16,-16-4 5-16,-8 3-2 0,-11-2-3 0,-18 0-8 15,-5 1-3-15,-3 6 3 0,-1 11-23 0,-4 7-2 16,1 7-19-16,-3 12-23 0,4 9-47 0,-4 10-41 15,5 10-63-15,-5 5-44 0,0 8-276 0,2 3-579 16,1 3 256-16</inkml:trace>
  <inkml:trace contextRef="#ctx0" brushRef="#br0" timeOffset="181517.7091">25670 13999 162 0,'0'0'271'0,"0"0"-7"0,0 0-10 15,0 0-13-15,0 0-8 0,0 0-13 0,0 0-12 0,0 0-14 16,0 0-7-16,0 0-14 0,0 0-12 16,0 0-9-16,0 0-9 0,0 0-7 0,0 0-4 15,0 0 0-15,0 0-12 0,0 0-2 0,0 0-3 0,0 0-3 16,0 0-9-16,-27 16-2 0,16-13-1 0,3 2-4 15,-6-1 3-15,1 2-7 0,-1 1-6 0,-9 3-6 16,-2-1-4-16,2 0-3 0,1 1-10 0,-9 5-3 16,-11 3 0-16,11-7 2 0,4 1-14 15,-18 9 2-15,18-8-4 0,-18 5-4 0,5-1 0 0,-1 0-2 16,10-3-2-16,-14 4-3 0,-1 3 3 0,3-1-6 16,-3-1-1-16,1 3-5 0,-1-4-2 0,-1 1 2 15,5 0-5-15,-7 2-3 0,5-3-3 0,3 1 2 16,-9 3 1-16,5-2-3 0,-5 2 5 0,5-4 0 15,-5 5 2-15,3-1 0 0,-7 1-2 0,0 2 1 16,0 0 1-16,-4 2-4 0,-1-4-5 0,5 2 2 16,-12 3 1-16,2-1-1 0,-5 0-2 15,-1 1-1-15,2 1 0 0,0 0-3 0,-1 1-22 0,-1-3-1 16,0 2 4-16,-7-1 1 0,5-1 2 0,-2-1-2 16,3 0 1-16,-1 0 5 0,0 2-9 0,-1-1 9 15,3 0-5-15,2-2 3 0,2-2 3 0,-1 3 2 0,1 3-2 16,0-2 2-16,4-2-1 0,-6 0 1 0,6 0 1 15,6 0-1-15,-2-4 2 0,7 4-4 16,-3-2 1-16,2-1-2 0,5 3-1 0,-1-3 0 0,9 1 1 16,-3-4 2-16,16-5 4 0,1 1-3 0,-17 4-2 15,5 4-1-15,12-8 1 0,-14 7-1 16,2 0 5-16,12-6 0 0,-2-3-1 0,-2 2 0 0,-14 6-2 16,20-8 1-16,3 2 1 0,3-6-2 0,-6 4 2 15,3-1-1-15,3-3 2 0,3-1-7 0,3 1 7 16,-1-3-2-16,4 3 0 0,1-4 0 15,-1-1 0-15,4 0-3 0,4-4 5 0,-6 3-2 16,6-3-2-16,-9 2 3 0,9-2-1 0,0 0-1 0,0 0-5 16,0 0-6-16,0 0-15 0,0 0-9 0,0 0-12 15,0 0-20-15,0 0-23 0,0 0-29 0,0 0-28 16,0 0-46-16,0 0-61 0,17-22-47 16,-9 10-43-16,1 0-51 0,-5-2-204 0,4-1-649 0,-4-1 287 15</inkml:trace>
  <inkml:trace contextRef="#ctx0" brushRef="#br0" timeOffset="181818.9829">21488 15550 271 0,'0'0'281'16,"0"0"-14"-16,0 0-8 0,0 0-14 0,0 0-17 16,0 0-13-16,0 0-14 0,-23 29-17 0,6-9-16 15,3-1-18-15,-9 1-11 0,-8 13-15 0,-2-6-15 16,-4 2-8-16,4-2-12 0,0 0-12 0,0 2-6 15,8-10-6-15,-10 9-7 0,10-8-3 0,6-2-10 16,5-4 2-16,1-3-13 0,1-1-1 0,6-1-7 0,2-2 4 16,4-2-5-16,0-5-3 0,2 12 0 15,10-4 0-15,5 1-4 0,-1 0 3 0,13 2 3 16,15 5 6-16,-1-4-13 0,-12 0-6 0,12 6 1 16,-12-10 0-16,0 1-3 0,17 10 3 0,-19-6-4 15,0 0 6-15,0 0-11 0,0-2-1 0,-4 2-22 0,1-2 2 16,-7-6-32-16,4 3-36 0,-7-1-43 15,3-1-57-15,8-6-76 0,-9-1-256 0,9-6-561 16,2-2 249-16</inkml:trace>
  <inkml:trace contextRef="#ctx0" brushRef="#br0" timeOffset="182476.0906">23081 15424 47 0,'0'0'309'0,"0"0"-16"0,0 0-16 0,-18 11-15 16,10-8-11-16,-3-2-10 0,3 3-7 0,-2-2-15 15,10-2-4-15,-15 1-4 0,9-4-19 0,-4-4-3 16,3-1-38-16,3-3-13 0,-2-1-6 0,6-5-25 16,4 1-2-16,2 0-20 0,3 1-4 0,7-6-8 15,3 3-5-15,-9 8-5 0,11-4-11 0,-3 9-8 16,-1 1-4-16,4 0-6 0,-1 5 4 0,-3 2-10 16,12 5-6-16,-15-3-9 0,9 6 8 0,0 4-5 15,-9-4-1-15,5 5-7 0,-1 1-17 0,-9-3 28 16,1 8-6-16,-4-4-3 0,-2-2 0 0,1 1 8 15,-1-2-8-15,-2-1-3 0,0-1-6 0,2-4 5 16,-4-1-1-16,4-4 3 0,-4-4-2 0,0 0 1 16,10 2 0-16,-10-2 0 0,17-6 1 0,-7 2-3 15,-1-2-8-15,1 2 7 0,-2-1-5 0,0 4 0 16,1-2 5-16,-1 2 0 0,2 1-20 0,-10 0 9 16,13 5 15-16,-11-3 1 0,4 7 3 0,-4-1 4 15,2 5 9-15,-4-1 7 0,-4 4 6 0,0-1-1 16,-6 1 2-16,1 6-8 0,-5-2 0 0,6 2 5 15,-11-2-10-15,2-1-28 0,3 0-15 0,-1-7-26 16,3-3-23-16,-4-3-32 0,1-1-40 0,-4-3-54 16,-1-4-63-16,5-6-61 0,1-5-286 0,-7-8-652 15,7-3 289-15</inkml:trace>
  <inkml:trace contextRef="#ctx0" brushRef="#br0" timeOffset="182795.1096">23094 15079 4 0,'-23'-8'332'0,"5"2"2"0,-13 3-5 16,2 6-28-16,-2 3-12 0,2 4-14 0,-15 15-12 15,7-3-25-15,2 10-12 0,4 1-16 0,8 4-18 16,5 11-1-16,1 9-15 0,13-1-11 0,2 11-2 0,6-2-16 16,8 2-16-16,3-2-13 0,8-5-13 15,5-9-7-15,8-2-6 0,3-11-9 0,10-7-10 16,7-11-5-16,8-9-8 0,5-11-13 0,9-11 0 15,5-10-1-15,-3-9-4 0,7-9-8 0,-14-12 5 16,-3-3-10-16,-10-8 5 0,-8 0-1 0,-13 4 8 16,-6-2 7-16,-12 1 5 0,-21 3 0 0,-7 4-6 15,-11-1-1-15,-13 3-7 0,-15 3-5 0,-10 1-3 16,-3 4-26-16,-18 7-5 0,1 11-18 0,-1 12-17 0,1 10-50 16,-1 9-65-16,-4 9-68 0,1 10-94 0,-1 10-113 15,-4 5-270-15,1 7-753 0,1 4 334 16</inkml:trace>
  <inkml:trace contextRef="#ctx0" brushRef="#br0" timeOffset="209862.3052">15158 3485 143 0,'0'0'271'0,"-27"-43"-4"16,27 43-10-16,-10-21-4 0,10 21-10 0,0 0-13 15,0 0-28-15,0 0-23 0,0 0-19 0,0 0-9 16,0 0-14-16,0 0-9 0,0 0-7 0,0 0-8 0,72 98-4 16,-51-51-8-16,0 1-9 0,1 1-9 0,1-1 8 15,-2 8-1-15,-5-8-7 0,1-2-3 16,-5-2-3-16,-3-5-1 0,-5-12-1 0,4-3-6 16,-8-24 10-16,10 33-21 0,-10-33-7 0,0 0-1 0,13 28-3 15,-13-28 35-15,0 0 14 0,0 0-6 16,0 0-1-16,0 0-16 0,0 0-8 0,0 0-10 0,-31-118-4 15,14 74-9-15,3-9-2 0,-1-1-7 16,-3 3-3-16,1-3-7 0,1 4-2 0,3 7-8 0,9 16 4 16,-2 4-1-16,6 23-4 0,0 0-6 0,-2-40 4 15,2 40-12-15,0 0 5 0,0 0-10 0,0 0 9 16,0 0-14-16,0 0 4 0,0 0 5 0,0 0 0 16,0 0 8-16,91 59-2 0,-69-22-2 0,-7-14 0 15,8 12-5-15,-13-11 4 0,2 2 1 0,1-4 2 16,-13-22 3-16,20 43-2 0,-20-43-1 0,13 26 5 15,-13-26-2-15,0 0 5 0,12 18 6 0,-12-18 18 16,0 0 20-16,0 0-10 0,0 0 5 0,0 0-6 16,0 0-4-16,21-83 1 0,-21 83-8 0,-4-71-7 15,2 28-6-15,2 15 6 0,0 28-9 0,-2-55-2 16,2 55-3-16,2-39-1 0,-2 39-1 0,0 0-7 16,2-31-1-16,-2 31-3 0,0 0-17 0,0 0 5 15,0 0-1-15,0 0-2 0,0 0 4 16,0 0 2-16,0 0-1 0,80 55 4 0,-65-33-3 15,8 15 3-15,-11-15-4 0,-2 4-12 0,1-1-13 0,-1 3-15 16,11 9-33-16,-9-21-21 0,-12-16-30 0,19 30-28 16,-19-30-34-16,22 30-43 0,-22-30-39 0,0 0-25 15,0 0-27-15,29 1-248 0,-29-1-627 16,0 0 277-16</inkml:trace>
  <inkml:trace contextRef="#ctx0" brushRef="#br0" timeOffset="210121.5087">15789 3451 78 0,'0'0'231'0,"0"0"5"15,0 0-7-15,0 0-7 0,0 0-8 0,0 0-24 16,0 0 0-16,0 0 13 0,0 0 2 0,0 0-14 0,0 0-2 16,0 0-14-16,0 0-12 0,18 75-8 15,-18-75-12-15,21 63-12 0,-9-45-9 0,-12-18-9 16,19 31-7-16,0-14-4 0,-19-17-12 0,31 17 7 16,-31-17-23-16,35 8-3 0,-35-8-6 0,0 0 1 0,49-9-4 15,-49 9 0-15,27-17-7 0,-27 17 11 0,19-24 15 16,-19 24 2-16,0 0-8 0,-6-45-2 15,6 45-14-15,-36-47-2 0,16 30-5 0,-7-1-7 16,-2 3-11-16,2 6-10 0,27 9 2 0,-52-10-24 0,52 10-38 16,-35 0-33-16,35 0-43 0,0 0-38 0,-43 10-40 15,43-10-55-15,0 0-71 0,0 0-49 16,-25 15-206-16,25-15-618 0,0 0 273 0</inkml:trace>
  <inkml:trace contextRef="#ctx0" brushRef="#br0" timeOffset="211387.1689">16024 2973 57 0,'0'0'325'0,"0"0"-2"0,-10-51 9 15,10 51-7-15,0 0-18 0,0 0-8 0,-10-29-24 16,10 29-20-16,0 0-31 0,0 0-23 0,0 0-27 16,0 0-25-16,0 0 3 0,0 0-33 0,0 0-9 15,0 0-4-15,0 0-15 0,47 74-4 0,-34-48-14 16,1-1-1-16,11 16-7 0,0-6-10 0,-11-9-3 15,3-1-5-15,7 9-2 0,-7-10-7 0,-3-2-6 16,-3 1 3-16,-11-23-6 0,16 27-4 0,-16-27 4 16,13 23-7-16,-13-23-1 0,0 0-3 0,0 0-1 15,12 22 10-15,-12-22-10 0,0 0-10 0,0 0 11 16,0 0-11-16,0 0-12 0,0 0-9 0,0 0-3 16,0 0 0-16,0 0-7 0,0 0 8 0,-85-34-5 15,85 34 17-15,0 0-15 0,0 0-2 0,-47 9 10 16,47-9-5-16,-27 21-1 0,27-21 3 0,-25 36 1 15,15-13 4-15,10-23 1 0,-13 50 1 0,13-24 2 16,0-26 0-16,0 42-4 0,0-42 7 0,15 44 1 16,-15-44 1-16,12 30-5 0,-12-30 9 0,21 22-6 15,-21-22 5-15,19 12-19 0,-19-12 19 0,0 0-2 16,37 7 1-16,-37-7 2 0,0 0 3 0,0 0 6 16,47-28-7-16,-47 28-11 0,21-27 8 0,-11 5 2 15,-10 22 0-15,11-32-6 0,-11 32 3 0,0-51 2 0,0 51 2 16,0-42-6-16,0 42 5 0,-2-32-5 15,2 32 9-15,0 0-8 0,-2-44 27 0,2 44-6 16,0 0-7-16,0 0 14 0,0 0-5 0,0 0-16 16,0 0 1-16,0-34-6 0,0 34 6 0,0 0-5 15,0 0-1-15,0 0 3 0,0 0-15 0,0 0 7 16,0 0 6-16,37 76 1 0,-37-76-3 0,16 29-5 16,-16-29 6-16,17 27 7 0,-17-27-4 0,16 17-5 15,-16-17 7-15,0 0-3 0,21 17 1 0,-21-17 4 0,0 0-3 16,0 0 4-16,0 0 3 0,0 0-1 0,0 0-3 15,54-45-3-15,-54 45 0 0,10-44 1 0,-8 18-3 16,0-14 0-16,-2 40-1 0,-2-36-2 16,2 36 6-16,0 0-9 0,-4-50-2 0,4 50 9 0,-6-30 2 15,6 30 8-15,0 0 5 0,0 0 8 0,-6-31-6 16,6 31-10-16,0 0 2 0,0 0-6 0,0 0 0 16,0 0-8-16,0 0 2 0,0 0-1 0,0 0 3 15,0 0-6-15,0 0 7 0,0 0-4 0,0 0 3 16,37 100-3-16,-25-79 1 0,-12-21 0 0,19 31 3 15,-19-31-3-15,25 25 8 0,-25-25-5 0,20 21-9 16,-20-21 18-16,0 0-12 0,27 17 1 0,-27-17 5 16,0 0-3-16,0 0 2 0,0 0-2 0,0 0-7 15,0 0 7-15,48-39 0 0,-48 39-1 0,8-40-5 16,-8 40 9-16,2-41-8 0,-2 41 4 16,-2-46-3-16,2 46-6 0,-2-32 3 0,2 32 3 0,-6-33 1 15,6 33 3-15,0 0-8 0,-4-39 7 0,4 39 10 16,0 0 8-16,0 0 2 0,0 0-4 15,-7-30-1-15,7 30-4 0,0 0-4 0,0 0-4 0,0 0-5 16,0 0-2-16,0 0 1 0,0 0 1 0,0 0 0 16,0 0 1-16,0 0 0 0,0 0-2 0,46 101 10 15,-34-81-16-15,-12-20 11 0,23 29-6 0,-6-10 2 16,-17-19 3-16,24 23 6 0,-24-23-9 0,27 17 0 16,-27-17 5-16,25 11-5 0,-25-11 5 0,0 0 10 0,0 0-11 15,0 0-2-15,68-32 1 0,-53 12 1 0,-15 20 0 16,20-43-4-16,-11 16 1 0,-1-13 2 15,-8 12-4-15,0-23-1 0,-2 2-3 0,-8-2 6 16,-3 2-10-16,-3-2 6 0,-1 8-5 0,3 2 2 0,5 14-5 16,-1 3 8-16,10 24-6 0,-21-32 6 0,21 32 3 15,-12-18-2-15,12 18-7 0,0 0 3 0,0 0 0 16,0 0 29-16,0 0-8 0,0 0-1 16,0 0 1-16,-48 55-2 0,46-26-4 0,6 13 3 15,1-2-4-15,1 2 1 0,4 1 2 0,3-1-4 0,3-4 4 16,5 0-4-16,-7-13-5 0,7 12 2 0,-7-15-15 15,-14-22-10-15,33 35 0 0,-12-22-16 0,-21-13-3 16,35 13-1-16,-35-13-3 0,37 1-6 0,-37-1 4 16,42-18-7-16,-19 4 0 0,-5-7 11 0,1 2 1 15,-19 19 3-15,25-62 5 0,-19 36 11 0,-6 26 1 16,-2-56-3-16,-2 16-10 0,-3 10 8 0,-1 2 19 16,8 28 11-16,-16-47 3 0,16 47 11 0,-11-26 1 15,11 26 1-15,0 0-13 0,-18-14-6 0,18 14 2 16,0 0-2-16,0 0 2 0,0 0-1 0,-52 41 1 15,42-17-1-15,10-24 6 0,-17 67 0 0,7-28-6 16,12-13 8-16,-2-26-14 0,10 49 11 0,0-26 1 16,-10-23-1-16,19 31-9 0,-2-14-10 0,-17-17-15 15,31 12-21-15,-31-12-34 0,37 1-37 0,-37-1-53 16,47-18-49-16,-7-6-47 0,1-4-65 0,-16 9-304 16,10-7-688-16,-2-1 305 0</inkml:trace>
  <inkml:trace contextRef="#ctx0" brushRef="#br0" timeOffset="212143.9086">17730 2538 288 0,'0'0'368'0,"-33"-24"-2"0,33 24-5 0,0 0-24 0,0 0-35 16,0 0-34-16,0 0-25 0,0 0-21 15,0 0-25-15,0 0-27 0,-36 68-10 0,32-41-19 16,4-27-5-16,11 71-17 0,-5-42-9 0,0-2-12 16,-6-27-3-16,23 51-8 0,-9-27-11 0,1-4-4 0,1 0-11 15,-16-20-8-15,25 22-4 0,-25-22 2 0,29 13-14 16,-29-13 5-16,0 0-1 0,48-9-2 16,-48 9-5-16,33-30-1 0,-33 30 2 0,20-29-7 15,-13 6 2-15,-7 23-1 0,2-41 1 0,-2 41-4 0,-7-48-13 16,7 48 8-16,-10-38-11 0,10 38-2 0,-12-31 6 15,12 31-6-15,-21-24-2 0,21 24 1 0,0 0-7 16,-23-16 3-16,23 16-2 0,0 0-6 0,0 0 6 16,0 0-3-16,0 0 1 0,-64 24 4 0,64-24-5 15,-25 17-4-15,25-17 3 0,0 0 2 0,-18 18-1 16,18-18-6-16,0 0 11 0,0 0-7 0,0 0-2 16,0 0-6-16,0 0-6 0,0 0-6 0,0 0 7 15,41-73 0-15,-26 50 1 0,5-14 8 0,-5 14-8 16,-3 0-6-16,1 0 24 0,-1-2-7 0,-12 25 19 15,16-38 11-15,-7 15 1 0,-9 23 25 0,12-28 19 16,-12 28 14-16,0 0 16 0,6-32 11 0,-6 32 4 16,0 0 3-16,0 0-15 0,0 0-9 0,0 0-14 15,0 0-16-15,0 0-11 0,0 0-1 0,0 0-2 16,0 0-15-16,0 0 5 0,40 86-2 0,-28-40-4 16,-4 4-1-16,7 3-4 0,-5 5-1 0,2-3-3 15,-1 6-4-15,-3-3 2 0,2 11-4 0,-1-4-3 16,7 3-8-16,1-1-7 0,1-4-4 0,5 0-12 15,2-8-9-15,-2 0-24 0,1-7-23 0,10-5-31 16,5-6-28-16,4-4-43 0,3-10-39 0,1-4-41 0,7-9-39 16,-2-9-30-16,6-6-17 0,-1-8-15 15,-5-1 15-15,-4-7 21 0,-24 4 28 0,1-2 34 16,-8-4 34-16,-7 1 70 0,-10 22 74 0,-4-45 97 16,4 45 70-16,-50-63 48 0,5 26 31 0,-11-2 34 15,-8-3 20-15,-21-3 11 0,-2 1 6 0,-6 8 12 16,0 5 10-16,0 12-4 0,11 9-8 0,1 4-11 0,11 4-30 15,8 1-4-15,10 4-22 0,25-2-25 16,27-1-12-16,0 0-14 0,-37 3-13 0,37-3-17 16,0 0-20-16,0 0-23 0,0 0-32 0,0 0-22 0,0 0-39 15,0 0-47-15,108-62-55 0,-59 38-64 0,1-4-41 16,-3 6-37-16,3-6-45 0,-3-1-45 16,1 1-90-16,0-4-234 0,-1 1-751 0,-6-2 332 15</inkml:trace>
  <inkml:trace contextRef="#ctx0" brushRef="#br0" timeOffset="212777.5412">19323 1922 88 0,'0'0'249'0,"-18"-55"5"0,12 32 13 0,6 23 8 16,-11-32-1-16,11 32 8 0,0 0-5 0,0 0 5 0,-8-32-13 15,8 32-24-15,0 0-28 0,0 0-24 0,0 0-22 16,0 0-23-16,0 0 0 0,0 0-14 0,41 94-13 16,-20-46-14-16,-2-1-6 0,-1 1-5 15,3 6-9-15,2-5-11 0,1 5-3 0,1-2-8 16,-2-1 5-16,-2-7-14 0,1-4-6 0,-9-14 1 0,1-1-8 16,-1-4-8-16,-13-21 4 0,14 27-7 15,-14-27-9-15,0 0 0 0,0 0 7 16,0 0-5-16,0 0-4 0,0 0-9 0,0 0-10 0,0 0-9 15,-70-68 6-15,37 27-4 0,0-10 0 0,0-3-7 0,6-3-4 16,0-4 4-16,2 2 2 0,9-1-12 0,1 6 2 16,7 2 1-16,8 11 2 0,2 14 6 0,-2 27-5 15,12-53-2-15,-5 35 3 0,-7 18-1 0,24-35-2 16,-24 35-3-16,25-16 2 0,-25 16-7 0,29-4 11 16,-29 4-6-16,0 0 11 0,0 0 3 0,58 42-2 15,-50-17-1-15,0 2 1 0,1 15-5 0,-11 3 10 16,-5-3-9-16,1-13 8 0,-6 11 2 0,-5 0-4 15,3-1 3-15,4-14 5 0,-3 0-4 0,13-25-2 16,-10 36 2-16,10-36-5 0,-4 35-2 0,4-35-6 16,0 0 2-16,10 41-11 0,-10-41-1 0,35 25-5 15,-8-14 8-15,4-5 1 0,0 1-3 0,-31-7 2 16,77 9-18-16,-49-11-13 0,-28 2-23 0,60 1-29 16,-31 2-38-16,-29-3-64 0,38 3-82 0,-38-3-281 15,0 0-617-15,35 7 273 0</inkml:trace>
  <inkml:trace contextRef="#ctx0" brushRef="#br0" timeOffset="212935.9033">20012 2371 5227 0,'0'0'21'16,"0"0"-48"-16,0 0 17 0,0 0 0 0,0 0 6 15,0 0 7-15,0 0 2 0,0 0-33 0,0 0-37 16,0 0-97-16,0 0-118 0,0 0-122 0,0 0-310 15,0 0-770-15,0 0 340 0</inkml:trace>
  <inkml:trace contextRef="#ctx0" brushRef="#br0" timeOffset="213451.2987">19871 1687 126 0,'0'0'331'0,"0"0"8"0,-2-51-2 0,2 51-17 15,0 0 9-15,0 0-13 0,6-39-8 0,-6 39-11 16,0 0-13-16,0 0-20 0,0 0-26 0,0 0-29 16,0 0-25-16,0 0-19 0,0 0-13 0,0 0-18 15,0 0-11-15,0 0-9 0,52 107-15 0,-42-65-6 16,1-1-10-16,-3 1-7 0,6-4-5 0,-7-10-12 15,1 0-5-15,-8-28 2 0,10 50-12 0,-10-50 1 16,15 40-5-16,-11-23-7 0,-4-17-4 0,14 27 0 16,-14-27-2-16,19 21-1 0,-19-21-1 0,0 0-7 15,29 12-13-15,-29-12-11 0,0 0-14 0,47-8-19 16,-47 8-8-16,44-18-32 0,-44 18-15 0,31-22-14 16,-15 5-3-16,-16 17 3 0,21-29 8 0,-21 29 9 15,17-36 10-15,-17 36 7 0,10-27 7 0,-10 27-1 16,2-31 18-16,-2 31-6 0,0 0 8 15,-4-45 8-15,4 45-2 0,0 0 15 0,-13-43-3 0,13 43 3 16,-8-24 8-16,8 24 6 0,-12-28 16 0,12 28 1 16,-15-25 15-16,15 25 19 0,-12-23 31 0,12 23-5 15,0 0 24-15,0 0 7 0,-17-29 15 0,17 29 10 16,0 0-12-16,0 0-11 0,0 0-14 0,0 0-16 16,0 0-8-16,0 0-1 0,0 0-6 0,0 0-3 15,0 0-5-15,29 105-6 0,-12-65 4 0,-3-1-8 16,3-1-16-16,-9-12-25 0,7 2-41 0,-3-4-55 15,-12-24-64-15,21 45-61 0,-5-22-72 0,-16-23-76 16,15 26-319-16,-15-26-752 0,0 0 333 0</inkml:trace>
  <inkml:trace contextRef="#ctx0" brushRef="#br0" timeOffset="213880.8777">20388 1617 171 0,'0'0'408'15,"-48"-30"-22"-15,48 30-2 0,-24-11 7 0,24 11-16 16,0 0-17-16,-17-21-44 0,17 21-37 0,0 0-32 16,0 0-37-16,29-56-28 0,-6 37-34 0,14-4-42 15,2-1-25-15,3-4-15 0,1 9-17 0,-2 1-14 16,1 2 0-16,1-4-3 0,-16 10 3 0,-2-3 3 16,0 3-17-16,-25 10-1 0,0 0 4 0,33-15-4 15,-33 15 9-15,0 0 2 0,0 0-5 0,0 0-9 16,0 0-1-16,0 0-3 0,0 0 12 15,0 0-15-15,0 0 12 0,0 0-26 0,-126 26 14 0,99-13-5 16,-2 2-3-16,-10 5-1 0,16-6 5 0,0 2 3 16,4 0-3-16,19-16-2 0,-33 29 0 0,33-29-6 15,-20 19 9-15,20-19-2 0,0 0-1 0,-9 32-3 16,9-32 2-16,0 0 7 0,15 48-6 0,14-12-5 16,-9-15 9-16,11 8 0 0,5 3 2 0,-5-2-8 15,-11-7 7-15,9 9-3 0,-2 3 6 0,-10-12-14 16,5 14 7-16,-11-10-4 0,-5 1 5 0,-6-28-4 15,2 69 8-15,-6-41 0 0,-9 10-2 0,1-10 5 16,-15 11 0-16,-10-4 1 0,6-3-1 0,8-13 3 16,-6-3 2-16,-6 8-9 0,10-18-1 0,25-6-24 15,-45 5-23-15,45-5-63 0,-56-16-73 0,27 0-84 16,6-5-93-16,-18-9-277 0,20 13-683 0,5-4 301 16</inkml:trace>
  <inkml:trace contextRef="#ctx0" brushRef="#br0" timeOffset="214213.9578">19892 2566 206 0,'-39'24'400'0,"18"-7"1"0,4-5-6 16,17-12-14-16,0 0-23 0,-26 17-19 0,26-17-18 16,0 0-23-16,0 0-26 0,0 0-29 0,0 0-18 15,0 0-25-15,140-51-17 0,-80 21-21 0,10-6-16 16,1 2-15-16,9-4-14 0,1 0-9 0,6-6-13 16,-1 0-12-16,8 0-4 0,3 2-9 0,-4 3-10 15,-4 2-6-15,-7 3-6 0,-9 0-6 0,-7 12-11 16,-17 2-25-16,-22 12-27 0,-10 4-48 0,-17 4-47 15,0 0-42-15,0 0-33 0,0 0-31 0,0 0-32 16,0 0-50-16,-99 66-34 0,41-32-293 16,-8 5-682-16,-3 6 302 0</inkml:trace>
  <inkml:trace contextRef="#ctx0" brushRef="#br0" timeOffset="214383.2144">19911 3022 207 0,'-19'24'189'15,"15"-6"3"-15,4-18 11 0,0 0 17 0,0 0 11 16,85 5-3-16,-23-23-9 0,6-16-16 0,14-2 1 15,16-11 2-15,5-3 12 0,15-4 29 0,4 1 20 16,4-6 22-16,4-1 3 0,0-1-5 0,-4 6-11 16,-4 3-21-16,-8 7-23 0,-9 5-20 0,-16 6-28 15,-16 7-59-15,-22 6-78 0,-20 13-97 0,-16 5-113 16,-15 3-114-16,0 0-111 0,0 0-339 0,0 0-785 16,0 0 348-16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5T06:37:01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25911 2898 220 0,'0'0'281'15,"-53"-4"-5"-15,53 4-4 0,-46-3-7 0,46 3-21 16,-35-5-7-16,35 5-24 0,0 0-10 0,0 0-11 15,-37-1-16-15,37 1-15 0,0 0-19 0,0 0-6 16,0 0-19-16,0 0-4 0,0 0-15 0,0 0-9 16,0 0 4-16,0 0-15 0,153 10-5 0,-77-13-3 15,7-4-14-15,14 0-2 0,2 0-1 0,17 1-3 16,2-3-3-16,8-1-15 0,8 4-37 0,-3 1 3 16,-1-3 5-16,4 6-4 0,1-1-1 0,-9 0 1 15,0 4 4-15,-13-4-2 0,-11-3-1 0,-20 2 1 16,-11-1-2-16,-18 2-14 0,-22 2-16 0,-31 1-7 15,0 0-35-15,29-3-20 0,-29 3-26 0,0 0-25 16,0 0-30-16,0 0-42 0,0 0-40 0,0 0-224 16,-153 14-520-16,93-7 230 0</inkml:trace>
  <inkml:trace contextRef="#ctx0" brushRef="#br0" timeOffset="863.4683">25769 2900 172 0,'0'0'215'0,"0"0"2"0,0 0-24 0,0 0-4 15,0 0-3-15,0 0-11 0,0 0-13 0,0 0-15 16,0 0-15-16,0 0-17 0,0 0-13 0,0 0-7 16,0 0-3-16,0 0 2 0,0 0-12 0,0 0 1 15,0 0-7-15,8 99 1 0,-8-46 4 0,-4-1-1 16,4 3 13-16,-6 8-6 0,-3 3-1 0,1 4-12 15,-2 2-1-15,2 3-3 0,-1-3-8 0,-5 0-2 16,1 6 0-16,3-3 5 0,2-1-10 0,0-1-4 16,1-5-5-16,3-1-2 0,0-4-7 0,0-2-1 15,0-8-6-15,8-4 2 0,-8-1-1 0,8-4-6 16,-4-18-7-16,0-26 6 0,4 54-7 0,0-29 0 16,-4-25 6-16,4 52-12 0,3-29 5 0,-7-23 1 15,4 32-4-15,-4-32 1 0,0 0-3 16,0 0 3-16,0 42-6 0,0-42 4 0,0 0-4 0,0 0 3 15,0 0 1-15,0 0 6 0,0 0-1 0,0 0 6 16,0 0 3-16,0 0 10 0,0 0 3 0,0 0 7 16,0 0-1-16,0 0 3 0,0 0 0 0,0 0-3 15,0 0-5-15,0 0-3 0,0 0-4 0,0 0-3 16,0 32-2-16,0-32-4 0,0 0-3 0,0 0 1 16,0 0 0-16,0 0-3 0,0 0 0 0,0 0-4 15,0 0 5-15,0 0-2 0,0 0 1 0,0 0 0 16,0 0-5-16,43 5 4 0,-43-5-8 0,87-2 8 15,-29-5-5-15,4 3 4 0,14-1 0 0,7-2-3 0,14-1 0 16,2 0 3-16,15 5-12 0,6 1 16 16,10 1-15-16,0-2-2 0,5-1 5 0,-3-2-3 15,-8 0 4-15,-6-4 2 0,-7 2-9 0,-11 1 2 16,-7-1-8-16,-17-2 0 0,-12 3-9 0,-10-2 5 0,-8-2-2 16,-24 6 3-16,-22 5-4 0,31-10 2 15,-31 10 2-15,0 0-12 0,23-15-5 0,-23 15 1 16,0 0-17-16,0 0-13 0,0 0-33 0,0 0-20 0,0 0-34 15,0 0-40-15,-41-55-46 0,41 55-55 16,-27-20-57-16,27 20-258 0,-27-22-646 0,27 22 286 0</inkml:trace>
  <inkml:trace contextRef="#ctx0" brushRef="#br0" timeOffset="1616.3626">27819 2894 70 0,'0'0'187'0,"0"0"-15"0,0 0-5 16,0 0-12-16,0 0-2 0,0 0-7 15,0 0-6-15,0 0-14 0,0 0-8 0,-20-37-11 0,20 37-13 16,0 0-9-16,0 0-9 0,0 0-11 0,0 0-2 16,43-21-12-16,-43 21 1 0,37-7-7 0,-10 0 3 15,-27 7 0-15,58-9-8 0,-31 7 4 0,-27 2-3 16,49-4 0-16,-49 4 1 0,0 0-5 0,46 2-2 15,-46-2 1-15,0 0-9 0,0 0 2 0,0 0-2 16,39 0-1-16,-39 0 2 0,0 0 3 0,0 0-4 16,0 0 7-16,23 21 7 0,-23-21 12 0,6 27 6 15,-6-27 4-15,2 44 1 0,-2-44 4 0,-4 77 8 16,4-28 15-16,-4 1-2 0,0 3 0 16,4 5 4-16,-4 4-8 0,0 4 6 0,4 0-5 0,0 3 1 15,-5-3-7-15,5 1-2 0,-2-2-13 0,0 5-7 16,-4-6-3-16,2 3-5 0,0-5-7 0,0-2 5 15,2-6-6-15,0-4-1 0,-9-3 2 0,3-4-7 16,8-1-9-16,0-15-6 0,0-27 5 0,-6 48-1 16,6-48-1-16,-2 32-4 0,2-32 18 0,0 0-6 15,0 34 9-15,0-34-6 0,0 0 2 0,0 0-1 16,0 0-6-16,0 0 7 0,-7 34-8 0,7-34 2 16,0 0-6-16,0 0 2 0,0 0-6 15,0 0-1-15,-31 18-7 0,31-18-19 0,-35 3 3 16,35-3-31-16,-55-1-27 0,55 1-26 0,-75-11-21 0,30 5-38 15,-5-2-43-15,5-5-41 0,-3-1-54 0,-2-8-43 16,-1 2-275-16,-7-4-651 0,8-4 289 0</inkml:trace>
  <inkml:trace contextRef="#ctx0" brushRef="#br0" timeOffset="2099.958">26846 3421 19 0,'0'0'248'0,"-13"-64"-8"15,13 64-3-15,-10-28-16 0,10 28-14 0,-23-27-17 16,23 27-15-16,-31-15-1 0,31 15-17 0,-39-7-13 16,39 7-5-16,-50 1-13 0,50-1-10 0,-49 13-12 15,26-1-9-15,23-12-10 0,-31 22-6 0,12-3-11 16,5-2-4-16,14-17-6 0,-17 30-6 0,17-30-3 15,0 40-3-15,0-40-6 0,17 38-3 0,-17-38-8 16,33 40 2-16,-16-20-1 0,5-1 1 0,1 1-8 16,4-2 0-16,0 0-2 0,-5-2 2 0,1 0-4 15,-4 1 1-15,-19-17-6 0,27 24 1 0,-27-24-4 16,8 27 3-16,-8-27 3 0,0 0-3 0,-12 44 0 16,12-44 5-16,-42 34-10 0,15-18 11 0,5-1-4 15,-9-5 2-15,8 2 2 0,23-12-17 0,-46 13-19 16,46-13-23-16,-31 0-30 0,31 0-53 0,0 0-69 15,-35-31-66-15,35 31-232 0,-6-39-529 0,6 39 234 16</inkml:trace>
  <inkml:trace contextRef="#ctx0" brushRef="#br0" timeOffset="2296.4889">27021 3202 258 0,'0'0'328'0,"0"0"0"0,31-22-8 0,-31 22-30 15,0 0-31-15,0 0-18 0,0 0-24 0,0 0-7 16,0 0-3-16,23 67-10 0,-23-22-3 0,4 5-33 16,-8 6-14-16,4 1-10 0,0 4-3 0,-4 2-20 0,8 1-16 15,0 3-27-15,0-5-35 0,11-4-64 16,-7 4-85-16,-4-4-106 0,5-5-126 0,5-2-196 16,-4-7-585-16,-6-18 259 0</inkml:trace>
  <inkml:trace contextRef="#ctx0" brushRef="#br0" timeOffset="3289.5323">19758 2820 90 0,'-13'-38'279'0,"13"38"-6"0,-23-43-10 0,9 22-8 0,14 21-19 16,-31-34-22-16,10 20-25 0,21 14-19 0,-45-11-19 15,12 12-13-15,33-1-8 0,-87 28-15 16,43-3-6-16,3 11-9 0,6 5-8 0,4 8-7 16,0 3-7-16,8 5-9 0,11 5-2 0,6-2-5 15,6-5-2-15,8 0-5 0,6-8-8 0,3-3 1 16,14-8-11-16,4-2 3 0,4-7-3 0,9-10-3 16,4-7-5-16,3-7 6 0,1-9 1 0,0-12 6 15,2-8 5-15,-2-8 16 0,-1-3 8 0,-5-8 11 16,-9 7 5-16,-3-6-3 0,-18-1-10 0,1 1 0 15,-15 0-4-15,-4-5-14 0,-4 6-6 0,-8 2-18 0,-7 1-28 16,5 15-10-16,-7 1-27 0,-1 4-13 16,-5 3-35-16,-4 4-21 0,29 13-25 0,-62-6-22 15,62 6-22-15,-77 25-20 0,36-2-34 0,2 5-17 16,4 3-40-16,-3 7-186 0,9 1-506 0,-4 6 224 16</inkml:trace>
  <inkml:trace contextRef="#ctx0" brushRef="#br0" timeOffset="3713.3185">19530 3525 174 0,'0'0'289'15,"15"-54"-12"-15,-15 54-8 0,6-25-14 0,-6 25-18 16,0 0-26-16,0 0-11 0,0 0-21 0,0 0-17 15,0 0-17-15,6-30-17 0,-6 30-13 0,0 0-11 0,0 0-7 16,0 0 0-16,0 0-21 0,4 105 12 16,-4-64-11-16,2 7 9 0,-2-1 0 0,2 3 0 0,0 1-8 15,2 1-4-15,3-1-10 0,1-2-4 16,2-4-5-16,-1-1-2 0,5-4-9 0,-6-13-5 0,5-1-2 16,-5-3-6-16,-8-23 2 0,17 30-2 0,-17-30-11 15,0 0 0-15,0 0-6 0,8 25 11 0,-8-25 1 16,0 0 2-16,0 0-5 0,0 0 0 15,0 0-10-15,0 0 5 0,-110-67-2 0,65 47-6 16,-9 6-2-16,4 2-1 0,-3 10 15 0,-3 0-18 0,-4 9 2 16,4 4 1-16,-4 0-4 0,2 7 3 0,5 6-8 15,-1 2 3-15,4 1-3 0,3 4 7 16,5 0-4-16,7 1 7 0,12-11-8 0,1 0 1 16,3 3-1-16,7-2-19 0,12-22-21 0,-17 37-20 15,17-37-31-15,0 0-23 0,2 32-26 0,-2-32-40 0,0 0-59 16,0 0-42-16,70-13-250 0,-26-9-575 0,1-7 254 15</inkml:trace>
  <inkml:trace contextRef="#ctx0" brushRef="#br0" timeOffset="3919.3472">19569 3824 166 0,'25'-32'276'0,"-25"32"5"0,15-18 8 0,-15 18 7 0,0 0-5 15,0 0-19-15,16-20-28 0,-16 20-31 0,0 0-12 16,0 0-13-16,0 0-17 0,0 0-2 0,11 96-8 15,-16-52-13-15,1 4-17 0,0 3-12 16,-4 0 1-16,2-2-11 0,2 0-12 0,-1-3-7 0,-1-1-6 16,8-2-13-16,-2-16-8 0,0-27-32 0,19 69-26 15,-9-46-34-15,-10-23-38 0,17 41-45 0,-11-27-54 16,-6-14-72-16,21 22-55 0,-21-22-271 0,0 0-610 16,0 0 269-16</inkml:trace>
  <inkml:trace contextRef="#ctx0" brushRef="#br0" timeOffset="4324.9224">19520 3556 98 0,'-52'-8'255'16,"52"8"-12"-16,-56 21-12 0,13 2-14 0,-3 4-14 16,7 11-22-16,6 1-14 0,0 1-18 0,10 9-9 15,-4-3-14-15,5-1-13 0,-1 0-14 0,6-3-4 16,3-2-12-16,4-15-11 0,3 1-24 0,7-26-16 16,-4 33-17-16,4-33-23 0,0 0-20 0,0 0-18 15,0 0-35-15,23 29-46 0,-23-29-40 0,0 0-185 0,68-67-381 16,-39 30 169-16</inkml:trace>
  <inkml:trace contextRef="#ctx0" brushRef="#br0" timeOffset="4457.2929">19627 3511 180 0,'56'10'194'0,"-27"1"20"0,-2 7-3 0,12 8-12 0,-2 4-12 16,1 6-21-16,-1-4-14 0,0 4-11 15,9 6-20-15,-7 0-27 0,0-3-53 0,0 1-63 0,3-3-88 16,-7 0-185-16,0-2-319 0,-14-15 140 0</inkml:trace>
  <inkml:trace contextRef="#ctx0" brushRef="#br0" timeOffset="5512.2425">20419 3100 30 0,'0'0'293'0,"0"0"-14"0,0 0-25 16,0 0-26-16,0 0-26 0,0 0-16 0,0 0-13 16,0 0-10-16,0 0-12 0,0 0 18 0,0 0-12 15,27 107-11-15,-15-67-11 0,11 0-5 0,2-8 0 16,4 3-19-16,-6-14 0 0,14 9-6 0,8-7-3 16,5-6-7-16,-1-5 3 0,3-2-4 0,6-12-4 15,2-2-9-15,8-6-10 0,0-1-6 0,1-9 1 16,-3-2-12-16,-2-1-6 0,-6-2-10 0,2 0 12 15,-9-2-18-15,-7 2-11 0,-5-1 16 0,0 4-6 16,-16 6-6-16,0 3-2 0,-1 3 1 0,-22 10-14 16,34-11 1-16,-34 11-3 0,0 0-5 0,39-5 6 15,-39 5-7-15,0 0 3 0,43 13 0 0,-20 4-1 16,2 1 4-16,12 9-1 0,2-3 0 0,-2 3 14 16,5 0-5-16,3-4 13 0,5 0-10 15,8 1-6-15,2-4 0 0,6-5-16 0,-2 0 18 0,2-7 6 16,6 2-7-16,-3-7-3 0,1-2 2 0,-12-3 2 0,6-3-7 15,-4-2 5-15,-4-3-12 0,-9-2 5 16,-18 3-2-16,12-6 0 0,-14 3 7 0,-2-3-1 16,0 1 4-16,-25 14-5 0,31-16-6 0,-31 16 0 15,31-17-1-15,-31 17 1 0,27-8 5 0,-27 8 1 0,0 0-9 16,0 0 0-16,49 7 9 0,-49-7 8 0,29 11 13 16,-4 5 6-16,2-5 2 0,2 1 7 15,4-6-3-15,15 8 0 0,3-1-1 0,1-5-1 16,4-2 4-16,4-3-8 0,-2-5 3 0,0-3-7 0,1-1 3 15,3-3-10-15,0-4 11 0,-2 0-9 0,-2-1-1 16,-8-3-4-16,-5 1 0 0,1 4-2 16,-17 1-12-16,-2 2 8 0,0-1-1 0,-27 10 2 0,33-9-8 15,-33 9-1-15,0 0-1 0,0 0-1 0,35-3 3 16,-35 3 1-16,0 0 4 0,0 0 5 0,35 22 5 16,-35-22 3-16,33 28 8 0,-12-13 3 0,-1 0 7 15,24 6-3-15,-13-8-2 0,10 3 1 0,9-3-6 16,-3-5 0-16,9-2-4 0,-2-4-2 0,12-7-7 15,-6 4 4-15,6-6-5 0,-6-1-2 0,2-5-4 16,0 2 3-16,-12-2-3 0,3 0-1 0,-7-6 0 16,-1 4-2-16,-1 3-2 0,-15 0-2 0,-2 3 2 15,-27 9-2-15,31-13 3 0,-31 13 2 0,0 0 5 16,35-8 0-16,-35 8-2 0,0 0 0 0,0 0-4 16,0 0 0-16,0 0-2 0,0 0-5 0,0 0-1 15,0 0 0-15,0 0 0 0,0 0-6 0,0 0-10 16,0 0-2-16,0 0-5 0,0 0-14 0,45 8 1 15,-45-8-9-15,0 0-17 0,0 0-12 0,0 0-17 16,46 3-34-16,-46-3-26 0,0 0-53 0,0 0-44 16,12-25-56-16,-12 25-40 0,0 0-43 15,-50-71-317-15,15 35-758 0,-6 6 336 0</inkml:trace>
  <inkml:trace contextRef="#ctx0" brushRef="#br0" timeOffset="5727.0436">25122 2989 121 0,'0'0'185'0,"0"0"7"0,-33-17 2 0,33 17 4 16,0 0 1-16,0 0 3 0,0 0 12 0,0 0 15 15,0 0 16-15,0 0-4 0,0 0 2 0,0 0 0 16,0 0 1-16,80 49-4 0,-47-22-1 0,-6-10-14 16,4 12-4-16,-8-9-8 0,12 8-11 0,-16-6-21 15,3 1-15-15,1 13-17 0,-10-11-14 0,-5 3-11 16,-2-1-12-16,-6-27-12 0,-4 55-8 0,-6-28-7 0,-13 10-9 16,-4-4-4-16,-14-3-8 0,1-5-6 15,-9-1-4-15,-1-2-5 0,1-3-6 16,3 2-17-16,3-2-28 0,16-8-49 0,0 2-70 0,4-2-88 15,23-11-102-15,-37 17-140 0,37-17-338 0,0 0-854 0,-17 16 377 16</inkml:trace>
  <inkml:trace contextRef="#ctx0" brushRef="#br0" timeOffset="13311.0167">22232 2360 92 0,'0'0'170'0,"0"0"0"0,0 0 0 0,0 0-7 15,10-63 5-15,-10 63 2 0,0 0 1 0,0 0 0 0,0 0 0 16,0 0-4-16,13-25 6 0,-13 25-11 0,0 0-19 16,0 0-16-16,0 0-11 0,0 0-15 0,0 0-10 15,0 0-11-15,0 0-5 0,0 0-4 16,0 0-3-16,0 0-6 0,6 109-3 0,-6-66-1 0,-2 0 15 15,0 1-18-15,2-1-1 0,0-14-2 16,0 12-9-16,0-41 0 0,-2 57-4 0,2-27 6 16,0-30-12-16,-7 53-7 0,7-53-6 0,-2 36-8 0,2-36-21 15,0 0-25-15,0 40-28 0,0-40-26 16,0 0-10-16,0 0-15 0,0 0-35 0,0 0-35 0,0 0-25 16,0 0-23-16,0 0-2 0,0 0-144 0,64-86-407 15,-53 58 181-15</inkml:trace>
  <inkml:trace contextRef="#ctx0" brushRef="#br0" timeOffset="13560.6704">22406 2524 49 0,'0'0'187'0,"0"0"-1"0,0 0-1 0,0 0-13 0,0 0-11 15,0 0-15-15,0 0 5 0,0 0 7 0,0 0 0 16,0 0-7-16,0 0-5 0,0 0 1 0,0 0-5 16,-17 89-9-16,17-89-2 0,-4 30-26 15,4-30-1-15,0 0-12 0,0 38-3 0,0-38-7 16,0 0-3-16,0 0-6 0,21 28 0 0,-21-28 0 0,0 0-2 15,0 0 1-15,55-13 9 0,-55 13 5 0,40-31 3 16,-24 9 10-16,-1 1-3 0,-3-3 1 0,-12 24-8 16,14-50-10-16,-14 25-1 0,0 25-5 15,0 0-6-15,-8-48-6 0,8 48-10 0,0 0-17 0,-16-28-40 16,16 28-31-16,0 0-37 0,-31-7-38 0,31 7-49 16,0 0-61-16,0 0-74 0,-64 38-286 0,47-26-630 15,17-12 279-15</inkml:trace>
  <inkml:trace contextRef="#ctx0" brushRef="#br0" timeOffset="14346.7222">23553 1621 197 0,'0'0'185'0,"0"0"-12"0,0 0-25 0,0 0-13 16,0 0-16-16,0 0-9 0,0 0-14 0,0 0-1 16,0 0-5-16,0 0-13 0,0 0-3 15,27 69 1-15,-27-69-7 0,10 66 0 0,-10-26-6 0,2-14-6 16,-2-26-4-16,-2 54-4 0,2-54-8 0,-2 47 1 16,-4-24-6-16,6-23-3 0,-6 30-14 0,6-30-13 15,0 0-29-15,-9 30-22 0,9-30-27 0,0 0-5 16,0 0-28-16,0 0-43 0,0 0-122 15,0 0-293-15,0 0 130 0</inkml:trace>
  <inkml:trace contextRef="#ctx0" brushRef="#br0" timeOffset="14508.3092">23607 1693 36 0,'0'0'155'0,"0"0"-9"0,0 0 1 16,0 0-3-16,0 0-23 0,0 0 2 0,0 0-14 0,0 0-11 15,0 0-5-15,-13 79-12 0,13-79-8 0,0 0-20 16,-18 18-19-16,18-18-31 0,0 0-27 16,0 0-47-16,0 0-35 0,0 0-97 0,0 0-219 15,0 0 97-15</inkml:trace>
  <inkml:trace contextRef="#ctx0" brushRef="#br0" timeOffset="14681.8993">23375 2025 166 0,'0'0'216'0,"0"0"-11"0,64 2-31 16,-64-2-15-16,56-7-20 0,-56 7-37 0,58-8-41 0,-29 1-69 16,0 0-60-16,-29 7-123 0,53-16-208 0,-26 7 93 15</inkml:trace>
  <inkml:trace contextRef="#ctx0" brushRef="#br0" timeOffset="14995.387">23939 1664 19 0,'0'0'211'0,"0"0"-18"16,0 0-21-16,-53 19-19 0,53-19-7 0,0 0-18 16,-23 31-8-16,23-31-15 0,0 0-18 0,0 35-2 15,0-35-8-15,0 0-7 0,0 0-8 0,31 46-15 16,-31-46 10-16,27 20-6 0,-9-6 29 0,-18-14-10 16,27 22 1-16,-27-22 1 0,19 17-7 15,-19-17 1-15,16 18-7 0,-16-18-1 0,0 0-4 0,0 0-2 16,4 39-4-16,-4-39-2 0,0 0-8 0,0 0 0 15,-33 43-12-15,33-43-27 0,-20 14-23 0,20-14-34 16,0 0-50-16,0 0-56 0,-40 0-215 0,40 0-410 16,0 0 181-16</inkml:trace>
  <inkml:trace contextRef="#ctx0" brushRef="#br0" timeOffset="15145.2678">23962 1717 161 0,'0'0'236'0,"0"0"-2"0,0 0-8 0,0 0-20 15,0 0-14-15,-50 74-18 0,36-48-20 0,-3 0-15 16,3 2-8-16,-11 10-19 0,15-10-33 0,-7-3-39 16,1 0-44-16,3 0-65 0,-3-4-50 0,16-21-59 15,-15 29-108-15,15-29-309 0,0 0 136 0</inkml:trace>
  <inkml:trace contextRef="#ctx0" brushRef="#br0" timeOffset="15721.7695">23793 1322 56 0,'-48'-9'259'0,"-2"4"-11"0,7 10-20 0,-2 0-19 15,-5 9-21-15,-4 3-14 0,-4 8-13 0,9 7-8 16,-1 10-5-16,5 7-3 0,3 5-11 0,3 8-5 16,12 0-12-16,0 8-11 0,11-4-6 0,5 1-12 15,13-7-6-15,7-2-5 0,7 0-3 0,7-11-5 16,8 2-7-16,8-10-8 0,13-3 8 0,6-3 2 15,6-10-3-15,8-6-7 0,5-12 6 0,3-10-13 16,7-14 19-16,0-6 20 0,8-9 17 0,0-1 16 16,2-5 6-16,-16-2 5 0,-9-4-14 0,-14-1-7 15,-8-9-10-15,-17-3-7 0,-10-4-12 0,-11-5-10 16,-8-2-9-16,-16 5-9 0,-9-1-7 16,-14 7-14-16,-4 14-12 0,-11 7-14 0,-8 8-15 0,-6 11-14 15,-8 5-20-15,-7 13-29 0,-1 7-36 0,-11 10-56 16,4 3-67-16,2 3-80 0,-16 7-330 0,8 4-695 15,0 3 308-15</inkml:trace>
  <inkml:trace contextRef="#ctx0" brushRef="#br0" timeOffset="20457.2851">28671 4639 197 0,'0'0'214'0,"0"0"-13"0,12-41-5 16,-12 41-6-16,0 0-17 0,9-46-2 0,-9 46-17 15,-9-41-2-15,-3 13-7 0,12 28-13 0,-19-39-7 16,19 39-7-16,-22-29 8 0,22 29-11 0,-33-17-14 16,8 12-13-16,25 5-6 0,0 0-8 0,-73 13-8 15,44-2-6-15,3 6-4 0,1 0-4 0,2 2-5 16,-6 17-5-16,4-1-2 0,17-8-11 0,2-2 3 16,6-25-4-16,0 52-6 0,0-52 2 0,12 51-5 15,-1-26 1-15,3-4 0 0,7 0-3 0,1-3-3 16,-3 0 2-16,8-5-6 0,-4 2 4 0,-1 0-5 15,5 3-1-15,0-1 0 0,0 1 2 0,4 8-2 16,-4-9-4-16,-9 2 4 0,3 2-3 0,-2-2-4 16,-19-19 9-16,14 31-5 0,-14-31-2 0,4 31 4 15,-4-31-2-15,0 0 11 0,-16 41 3 0,16-41 4 16,-33 24 5-16,33-24 0 0,-35 16-3 0,8-10-2 0,27-6 0 16,-35 3 0-16,35-3-16 0,-46-13-32 15,46 13-34-15,-37-24-51 0,22 6-63 0,3-3-68 16,12 21-273-16,-19-45-556 0,17 22 247 0</inkml:trace>
  <inkml:trace contextRef="#ctx0" brushRef="#br0" timeOffset="21124.9077">28783 4779 35 0,'0'0'201'0,"0"0"-2"0,0 0-9 16,0 0-7-16,0 0-10 0,0 0-12 0,0 0-6 16,0 0-5-16,18 41 3 0,-18-41-4 15,0 0-4-15,13 27-13 0,-13-27-6 0,0 0-9 16,16 24-3-16,-16-24-2 0,0 0-1 0,21 15-3 0,-21-15-5 15,0 0 2-15,0 0-6 0,0 0-1 16,0 0-13-16,0 0-8 0,0 0-11 0,0 0-4 16,0 0-5-16,62-31-4 0,-62 31-4 0,0 0-8 0,16-32-4 15,-16 32-10-15,0 0 3 0,2-27-5 0,-2 27-6 16,0 0-2-16,0 0-2 0,0 0-4 0,0 0-3 16,0 0-4-16,0 0 0 0,0 0 2 0,-37-32-8 15,37 32 2-15,0 0 8 0,0 0-8 0,0 0-3 16,0 0 2-16,-49 52 2 0,49-52 1 0,-15 31-1 15,15-31-2-15,-8 33 2 0,8-33 0 0,4 43 1 16,-4-43-3-16,14 46 4 0,-5-25-4 0,-9-21 8 16,27 34 1-16,-9-18 4 0,5 0 8 0,-23-16-4 15,39 18 6-15,-39-18 8 0,42 15 6 16,-42-15-3-16,39 6 4 0,-39-6-16 0,41-4 4 0,-41 4 7 16,0 0-6-16,46-19-11 0,-46 19 18 0,22-23-17 15,-22 23 0-15,19-35-3 0,-15 11 5 0,-4 24 1 16,2-50-13-16,-2 50-7 0,-12-51 1 0,4 28-2 15,8 23-8-15,-11-32-6 0,11 32-6 16,-12-30-7-16,12 30-2 0,-8-27-6 0,8 27-4 0,0 0-11 16,0 0-6-16,0 0-2 0,0 0 2 0,-5-34 0 15,5 34 5-15,0 0 4 0,0 0 6 0,0 0 8 16,0 0-4-16,0 0 11 0,0 0 12 0,0 0 12 16,0 0 14-16,0 0 14 0,81 39 7 0,-81-39 6 0,35 25 8 15,-16-9-5-15,3 2 5 0,-3-1-11 0,-19-17-2 16,31 38 0-16,-23-22-3 0,-8-16-4 15,13 26-19-15,-13-26-21 0,0 0-29 0,12 26-38 16,-12-26-41-16,0 0-38 0,0 0-60 0,0 0-63 0,0 0-217 16,0 0-541-16,0 0 239 0</inkml:trace>
  <inkml:trace contextRef="#ctx0" brushRef="#br0" timeOffset="21392.6674">29411 4698 190 0,'0'0'249'0,"0"0"-17"0,0 0 1 15,0 0 6-15,0 0 6 0,0 0 8 0,0 0-2 16,0 0 0-16,0 0-10 0,0 0 6 16,35 66-14-16,-35-66-2 0,19 28-8 0,-1-10-11 0,-18-18-13 15,27 27-21-15,-27-27-5 0,25 22-22 0,-25-22-19 16,0 0-6-16,23 17-12 0,-23-17-7 0,0 0-11 16,0 0-6-16,0 0-8 0,0 0-12 0,0 0-5 15,51-26-6-15,-51 26-9 0,17-42-6 0,-13 16-1 16,-4 26-7-16,10-67-2 0,-1 41-9 0,-9 26-2 15,-4-41-11-15,4 41-12 0,0-34-9 0,0 34-21 16,0 0-26-16,-7-35-36 0,7 35-46 0,0 0-41 16,0 0-40-16,0 0-50 0,0 0-58 0,0 0-54 15,0 0-243-15,0 0-675 0,0 0 300 0</inkml:trace>
  <inkml:trace contextRef="#ctx0" brushRef="#br0" timeOffset="21991.6758">29886 4675 239 0,'0'0'242'0,"0"0"4"0,0 0-10 0,0 0-14 0,29 26-17 16,-29-26-15-16,0 0-21 0,33 14-8 16,-33-14-19-16,0 0-7 0,38 3-14 0,-38-3-12 15,0 0-10-15,0 0-6 0,0 0-9 0,43-24-10 0,-43 24-10 16,0 0-6-16,10-22-8 0,-10 22-2 15,0 0-7-15,0 0-5 0,0 0 0 0,-16-50-9 0,16 50-1 16,0 0-3-16,-23-29-4 0,23 29-5 16,0 0-4-16,0 0 6 0,-45 0-5 0,45 0-1 0,0 0 0 15,0 0-4-15,-56 43 2 0,35-25-4 0,5 2 0 16,1 2-4-16,15-22 3 16,-14 41 3-16,5-18-3 0,9-23 3 0,-8 35-6 0,8-35 1 15,2 33 1-15,-2-33 3 0,0 0-3 0,15 44 2 0,-15-44 1 16,22 22-1-16,-22-22 6 0,44 15-4 0,-17-10 2 15,-27-5 3-15,60 0 7 0,-15-2-2 0,3-3-1 16,-48 5-4-16,55-10 1 0,-28 2-5 0,-6-5-18 16,-21 13-6-16,33-28-8 0,-14 8-8 0,-5-2-2 15,-1-1 6-15,-13 23 1 0,12-50-2 0,-6 22 6 16,-6 28 6-16,4-50-3 0,-4 22 4 0,0 28 2 16,-8-57 11-16,-2 32 8 0,10 25 4 0,-13-31 0 15,-1 12 3-15,14 19 0 0,-27-21 1 0,27 21-1 16,-29-12-4-16,29 12 3 0,0 0-1 0,-39-4-4 15,39 4-2-15,0 0 2 0,0 0-3 0,0 0 0 16,0 0-3-16,0 0 1 0,0 0 3 0,0 0 0 16,0 0 0-16,0 0-2 0,0 0 1 0,43 85 0 15,-20-65 11-15,0 1 7 0,1-3 9 0,-1 2 9 16,0 1 9-16,10 7 11 0,-10-10 5 0,-3 2 19 16,-3-3-24-16,-17-17-3 0,27 36-4 0,-19-20-4 15,-8-16-9-15,12 33-2 0,-12-33 7 0,13 40-11 16,-13-40-19-16,8 31-23 0,-8-31-30 0,10 27-32 15,-10-27-36-15,23 19-42 0,-23-19-53 0,42 11-55 16,-11-7-52-16,-31-4-162 0,74 1-511 0,-41 0 226 16</inkml:trace>
  <inkml:trace contextRef="#ctx0" brushRef="#br0" timeOffset="22346.3091">28778 5365 266 0,'-41'14'288'16,"41"-14"-6"-16,0 0-9 0,0 0-11 0,0 0-23 15,0 0-23-15,0 0-21 0,0 0-20 0,0 0-12 0,0 0-10 16,157-23-7-16,-91 8 0 0,9-2-5 0,3 1 0 16,13-3-12-16,2 2 7 0,2-2-11 0,9 2-10 15,-5-2-4-15,8 3-16 0,3 2-18 16,6 5-1-16,0 5-13 0,5 0-7 0,-3 0 0 0,-8-4-7 16,-5 5-5-16,-24-1-1 0,-5 3-16 0,-12-3-15 15,-30 4-30-15,-34 0-37 0,33-1-44 0,-33 1-39 16,0 0-45-16,0 0-51 0,0 0-59 0,0 0-254 15,0 0-592-15,-133 5 261 0</inkml:trace>
  <inkml:trace contextRef="#ctx0" brushRef="#br0" timeOffset="22585.0236">28907 5632 194 0,'0'0'344'0,"0"0"-1"15,0 0 9-15,0 0 2 0,95-6-2 0,-37-5-9 16,6 0-18-16,16-1-15 0,1-2-15 0,8-2-22 16,2 1-17-16,6 0-24 0,2 1-16 0,2-3-24 15,3 6-19-15,5-3-17 0,1 4-18 16,1 4-9-16,1-2-18 0,-2 3-8 0,-3-1-15 0,-3 6-17 16,-5-4-12-16,-15 1-29 0,-11-1-29 0,-15 0-40 15,-11 0-60-15,-22 1-65 0,-25 3-69 0,0 0-85 16,25-14-86-16,-25 14-294 0,0 0-755 0,0 0 335 15</inkml:trace>
  <inkml:trace contextRef="#ctx0" brushRef="#br0" timeOffset="48402.3366">23743 2153 52 0,'0'0'209'0,"0"0"0"16,0 0-7-16,0 0 8 0,0 0-6 0,-60 7 2 16,60-7-9-16,0 0-4 0,0 0-9 0,-31 9-7 15,31-9-9-15,0 0-16 0,0 0-13 0,0 0-15 16,0 0-10-16,0 0-7 0,0 0-12 0,0 0-7 15,0 0-7-15,0 0 2 0,0 0-13 0,0 0-6 16,0 0-5-16,0 0-3 0,138 9-3 0,-96-19-6 16,3 0-4-16,-1-4-6 0,5 0-2 0,-16 7-8 15,15-8-21-15,-17 7-9 0,0 2-25 0,2-2-17 16,-33 8-14-16,39-7-13 0,-39 7-15 0,0 0-10 0,0 0-1 16,0 0 7-16,0 0 5 0,0 0 5 15,0 0 5-15,0 0 7 0,0 0 4 0,-80 46 3 16,36-27-1-16,-1 4-1 0,1-5 11 15,1 2 7-15,14-6-7 0,-12 11 8 0,-1-2 5 0,1-1 7 0,10-10-1 16,-8 15 1-16,12-13 9 0,27-14 3 16,-27 21 11-16,27-21-9 0,-23 20 5 0,23-20-2 15,0 0 6-15,0 0 15 0,-14 18 27 0,14-18 21 16,0 0 9-16,0 0 14 0,0 0 15 0,0 0 2 16,0 0 11-16,109-23-4 0,-63 3 3 0,-3 1 2 0,3 0-7 15,-3-7 7-15,5 5-4 0,-1-2-10 16,3 4-3-16,4 1-6 0,-5 2-7 0,1-1-8 15,-5 4-4-15,-18 6-9 0,-27 7-15 0,31-2-16 16,-31 2-29-16,0 0-22 0,0 0-26 0,0 0-6 0,0 0-23 16,0 0-21-16,0 0-42 0,0 0-48 0,0 0-42 15,0 0-37-15,-87 38-164 0,56-27-474 0,-12 3 211 16</inkml:trace>
  <inkml:trace contextRef="#ctx0" brushRef="#br0" timeOffset="49082.4586">22199 2989 123 0,'0'0'227'0,"0"0"-11"0,0 0-7 0,0 0-9 0,0 0-19 16,0 0-11-16,0 0-10 0,0 0-2 15,0 0-3-15,82-32-8 0,-36 15-5 0,-3 1-5 0,1-1-11 16,3 0-5-16,-3 4-13 0,-1-3-6 0,-12 5-14 16,-2 2-9-16,0-1-9 0,-29 10-5 0,48-16-17 15,-48 16-16-15,29-6-25 0,-29 6-17 0,0 0-22 16,0 0-16-16,0 0 3 0,0 0-1 0,0 0-1 16,0 0 0-16,0 0-3 0,0 0-7 0,0 0-3 15,-96 62 1-15,53-42 7 0,0 3 3 0,-5 1 6 16,5-1 4-16,1 5 5 0,1 0 7 0,0-8 2 15,5 7 1-15,10-11 0 0,3-2 7 0,0 4 1 16,23-18 0-16,-27 23 3 0,27-23 7 16,-20 17-3-16,20-17 9 0,0 0 14 0,0 0 17 0,0 0 18 15,0 0 17-15,0 0 5 0,0 0 12 0,0 0 1 16,105-27 6-16,-57 2-6 0,1-2-8 0,5-3 5 16,2 2 1-16,4-1-21 0,2-1-7 0,-6-3-2 15,-1 7-24-15,-9 7-65 0,-19 8-108 0,0-3-147 16,-1 6-160-16,-26 8-488 0,33-15 216 0</inkml:trace>
  <inkml:trace contextRef="#ctx0" brushRef="#br0" timeOffset="76014.3641">12097 12860 154 0,'0'0'150'0,"0"-9"7"16,0 9 7-16,0-12 4 0,0 4 5 0,-2-2-5 15,2 2 4-15,-2-5 3 0,2 4 4 0,0 1-9 16,-2-1-2-16,2 0 2 0,-2 0-1 0,2 1-3 16,0 8-3-16,-3-10-10 0,3 10-18 0,0 0-14 15,0 0-12-15,0 0 0 0,0 0 4 16,0 0 0-16,21 30-6 0,-15-6 5 0,7 15-1 0,-3 3 2 16,-2-1-8-16,3 5-11 0,1 3 2 0,-4 0-6 15,3 0-6-15,-1-2-8 0,-2-1-10 0,1-6-5 16,-1 1-7-16,4-1-6 0,-8-14-2 0,5-1-2 15,-5-7-21-15,2 4-24 0,2-6-42 0,-4-7-30 16,5 1-34-16,-7-4-15 0,0-3-20 0,-2-3-47 16,0 0-39-16,0 0-51 0,0-29-32 0,-4 3-248 0,-7-13-607 15,-1 0 269-15</inkml:trace>
  <inkml:trace contextRef="#ctx0" brushRef="#br0" timeOffset="76313.5385">12002 12828 111 0,'-13'-12'225'0,"5"2"-4"0,-4-1-2 0,3 1-3 16,3-1-14-16,2 3-14 0,2-1-16 0,2 0-10 0,4 1-17 15,2-6-16-15,5 4-8 0,3-1-5 0,9 1-7 16,2-1-9-16,8 4 2 0,12 2-6 0,-12 7-9 16,17 1-4-16,-3 8-11 0,1 5-3 0,-9 2-7 15,1 6-8-15,-1 7-1 0,-4-1-10 0,0 0 0 16,-18-6-6-16,7 14-3 0,-7 2-7 0,-3 1 2 15,-9-2-1-15,-5 2-5 0,-5-10 0 0,-1 15-1 16,-8-3-2-16,-5 1 3 0,-4-4 7 0,-1 1 8 16,-3-5-11-16,-2-3 4 0,-4 0-4 0,10-11-3 15,-14 4 1-15,16-10-5 0,-2-3 1 0,9-4-14 16,-3-4-21-16,3 0-26 0,4-2-36 0,-1-1-51 16,5-5-45-16,6 3-57 0,-6-13-53 0,2 0-181 15,4 0-501-15,6-4 221 0</inkml:trace>
  <inkml:trace contextRef="#ctx0" brushRef="#br0" timeOffset="76654.973">12684 12822 119 0,'0'0'296'0,"-10"-5"-18"0,10 5-19 0,-11 1-14 0,11-1-21 15,-12 14-6-15,4-2-17 0,-1 4-13 0,3 8-7 16,2 1-14-16,-2 1-12 0,6 2-7 0,-2 0-10 16,6 0-8-16,0-3-21 0,6 1-9 15,5-5-1-15,-1-4-15 0,9-1-10 16,-4-1 0-16,-1-8 2 0,9-1-7 0,0-1-2 0,0-9-1 0,-7 1 11 16,5-6 0-16,0-6 10 0,-6-4 3 0,-5 6 6 15,-1-10-2-15,-5 0 5 0,-6-1-2 0,-4 5-7 16,-4-6-11-16,-5-1-3 0,-9-11-8 0,1 14-12 15,-4 2-2-15,0 1-19 0,3 4-17 0,-5 5-8 16,0-1-21-16,9 9-33 0,-3-1-13 0,3 4-23 16,-1 6-14-16,0-1-21 0,3 4-26 0,2-1-35 15,-3 3-41-15,7 2-45 0,6 0-51 0,-4 0-264 16,4-4-624-16,4 1 277 0</inkml:trace>
  <inkml:trace contextRef="#ctx0" brushRef="#br0" timeOffset="76972.9861">13298 12550 107 0,'0'-14'300'0,"-4"2"-4"0,0 1-12 16,-1 1-15-16,-1 4-15 0,-2 0-17 0,-2 2-21 16,-1 3-20-16,-7 1-8 0,1 5-21 0,-2 2-16 0,-3 6-9 15,-1 3-4-15,2 6-15 0,1 1-11 0,3 0-16 16,5 0-2-16,3 0-14 0,5-1-11 15,6-4-5-15,5-1-10 0,3 4-6 0,6 0 0 0,5-1-7 16,4-2-3-16,2-3-6 0,0-1 0 0,16 6-3 16,3-7 3-16,-1 3 12 0,-16-7-2 0,14 5 9 15,-16-4-4-15,0 5-9 0,-12-5-6 0,-3 2-2 16,-2 1-5-16,-3 6-1 0,-3 5 0 0,-8-1-2 16,-3 4-2-16,-3-1 3 0,-7-2-6 0,-16 11-8 15,0-6-20-15,11-9-27 0,-11 6-33 0,6-10-30 16,0 0-46-16,-4-5-47 0,0 0-56 0,4-5-50 15,-19-3-246-15,20 2-591 0,-1 2 262 0</inkml:trace>
  <inkml:trace contextRef="#ctx0" brushRef="#br0" timeOffset="77361.4861">12153 13716 284 0,'0'0'290'16,"0"0"-6"-16,-9 1-5 0,9-1-9 0,0 0-11 15,0 0-5-15,29-5-15 0,-2 0-11 16,19-8-12-16,-1-2 0 0,5 0-11 0,8-6 5 0,6 0-28 16,4-7-3-16,6 1-15 0,5-1-19 0,1 0-15 15,3-4-13-15,6 1-12 0,2-3-10 0,0 2-16 16,2-2-3-16,4-1-10 0,-6 1-3 0,-6 4-5 16,-7-3 4-16,-14 7-10 0,-14 5-4 0,-23 9-2 15,-4 2-4-15,-11 6-7 0,-4 2 3 0,-4-2-13 16,-4 4-20-16,0 0-47 0,0 0-46 0,0 0-53 0,0 0-63 15,-35 10-84-15,21-6-87 0,-11 3-277 16,2 3-705-16,1 0 311 0</inkml:trace>
  <inkml:trace contextRef="#ctx0" brushRef="#br0" timeOffset="79924.5817">12671 8416 35 0,'0'0'251'0,"0"0"-5"0,0 0-20 0,-28-22-22 0,28 22-22 16,0 0-20-16,0 0-13 0,0 0 0 0,0 0-4 15,0 0 0-15,0 0-11 0,0 0-4 0,0 0-13 16,113 16-5-16,-57-19-13 0,6-4-6 0,12 2-9 15,3-5-8-15,4 5-10 0,1-1 0 0,3-3-11 16,-2-1-2-16,-1-1-3 0,-3 0-5 0,-5 1-6 16,-8 1-7-16,-12 7-1 0,-8-4-7 0,-22 1-15 15,-24 5-26-15,0 0-38 0,0 0-8 0,0 0-18 16,0 0-32-16,0 0-33 0,0 0-35 0,0 0-27 16,0 0-184-16,-109 38-422 0,61-27 186 0</inkml:trace>
  <inkml:trace contextRef="#ctx0" brushRef="#br0" timeOffset="80350.0744">12818 8487 24 0,'0'0'299'0,"0"0"-6"0,0 0-9 15,0 0-27-15,-25-30-17 0,25 30-24 0,0 0-24 16,0 0-15-16,0 0-20 0,0 0-16 0,0 0-11 15,0 0-15-15,0 0-7 0,31 115-5 0,-24-73-13 16,-1 9-14-16,2 1 6 0,0 0-3 0,-1 1-13 16,-3 3-4-16,-4 4-2 0,0-3-11 0,0-3-6 15,-2 3-5-15,2-3-1 0,2-7 0 0,-6-2 6 16,4-1 3-16,2-3 9 0,-2-41 0 0,0 52 10 16,-2-25 3-16,2-27 5 0,0 46-3 0,0-46 10 15,0 29-8-15,0-29 7 0,0 0-12 0,0 0 1 16,0 0-2-16,0 0 5 0,0 37 1 0,0-37 12 15,0 0-4-15,0 0 2 0,0 0-3 0,0 0 1 0,0 0-1 16,0 0-9-16,43 2 3 0,-43-2-8 0,0 0-8 16,62-19 1-16,-14 3-10 0,-5 3-5 0,4-3-4 15,5 1-4-15,4 3-4 0,-2-4-3 0,8-1-3 16,0 1 0-16,4 0-5 0,6 5 0 0,-4-5-9 16,3 4-13-16,-3 2-13 0,0-1-16 0,-8 0-18 15,-8 3-31-15,-21 2-28 0,-2-1-29 0,-29 7-30 16,41-13-30-16,-41 13-25 0,0 0-42 0,21-17-38 15,-21 17-55-15,0 0-261 0,0 0-669 0,-9-44 296 16</inkml:trace>
  <inkml:trace contextRef="#ctx0" brushRef="#br0" timeOffset="80709.3795">13808 8296 168 0,'0'0'246'0,"25"-34"-10"0,-25 34-12 0,0 0-15 16,23-17-11-16,-23 17-10 0,0 0-6 0,0 0-12 0,27-9-9 15,-27 9-2-15,0 0-3 0,0 0-2 0,0 0-1 16,0 0 5-16,43 40-2 0,-32-13 5 15,-1 17-3-15,-2 2 5 0,2 1-4 0,-1 5-8 0,-3-3-8 16,0 1-15-16,4 6-12 0,-3 0-1 0,3-3-17 16,-2-1-3-16,1-4-9 0,3-1-4 0,-4-1-16 15,0-17-3-15,-1 12-6 0,-1-13-2 0,2-1-8 16,-2 2-3-16,-6-29-18 0,11 54-15 0,-7-30-21 16,-4-24-23-16,4 33-23 0,-4-33-29 15,0 0-32-15,-12 34-31 0,12-34-41 0,0 0-40 16,0 0-48-16,-31 11-49 0,31-11-253 0,0 0-627 0,-62-25 277 15</inkml:trace>
  <inkml:trace contextRef="#ctx0" brushRef="#br0" timeOffset="82023.2537">8713 9273 147 0,'0'0'224'0,"0"0"-1"0,0 0-4 16,-35-25-15-16,35 25-20 0,0 0-23 0,0 0-12 15,0 0-20-15,0 0-15 0,0 0-6 0,0 0-11 16,0 0-9-16,0 0-7 0,41 72-5 0,-20-49-3 16,-1-1-3-16,11 8-5 0,-8-13-2 0,16 7-2 15,-10-10-6-15,0-2-3 0,2-5-1 0,19-3-7 16,-2-4-3-16,1-9 0 0,5-2-2 0,4-9-2 16,-2-4 3-16,-3-1-4 0,3-6-3 0,-4-3-6 15,-7 3-2-15,-3-4-2 0,-11 6 1 0,-11 6 0 16,-1 3-4-16,-3 0-4 0,-16 20-4 0,27-25-2 15,-27 25 0-15,21-19 0 0,-21 19-4 0,0 0-2 16,27-14-1-16,-27 14 1 0,0 0 1 0,0 0 0 16,0 0-2-16,68 30-1 0,-45-15-2 0,2 4 3 15,-1-3 0-15,5 0 1 0,0-1 0 0,11 4-1 16,1 0 3-16,-10-12-1 0,19 4 0 0,1-6 1 0,1-3 2 16,2-7-5-16,-1-3 1 0,3-4 1 0,2-5-2 15,-2 1 5-15,0-8-2 0,-5 1 4 0,-3-2 2 16,-5 0 0-16,-5-1 1 0,-12 11 0 0,-1-1 2 15,-2 3-3-15,-23 13-3 0,35-21 5 0,-35 21-8 16,21-10-2-16,-21 10-3 0,0 0-1 0,0 0 4 16,41-4 3-16,-41 4-2 0,0 0 8 0,0 0-2 15,52 21 8-15,-52-21 2 0,41 14 0 0,-12-6 8 16,14 6-2-16,-16-7 1 0,21-1-2 0,-1-5 2 16,3 0-4-16,2-8 6 0,1 3 14 0,-1-7-7 15,2-2 3-15,-4-1-4 0,-3-5 4 0,-1 0 3 16,-5-4 6-16,2 3-12 0,-16 3 5 0,0 1-3 15,-4-2-8-15,-1 3-1 0,-3-2-4 0,-19 17-3 16,35-21 3-16,-35 21-9 0,0 0 3 0,27-15-10 16,-27 15 4-16,0 0-5 0,0 0-1 0,0 0 2 0,44 7 3 15,-44-7 9-15,0 0-3 0,41 26 2 0,-41-26 5 16,41 20-8-16,-14-12 9 0,2-2 5 0,21 0-5 16,-1 0-2-16,3-8-2 0,0-7 7 15,-3 0 2-15,3-6-2 0,-7 1-13 0,-3-3 6 0,-1-3-3 16,-2-3-4-16,-16 7 9 0,2-2-10 0,-25 18-8 15,25-25-10-15,-25 25-16 0,20-27-21 0,-20 27-20 16,9-24-14-16,-9 24-16 0,0 0-16 0,0 0-21 16,0 0-25-16,0 0-32 0,0 0-43 0,0 0-39 15,0 0-46-15,-31-42-217 0,31 42-571 0,0 0 253 16</inkml:trace>
  <inkml:trace contextRef="#ctx0" brushRef="#br0" timeOffset="82286.9486">12035 8419 36 0,'0'0'272'0,"0"0"-11"15,0 0-5-15,0 0 0 0,0 0-11 0,0 0-16 0,0 0-18 16,0 0-12-16,62 48-12 0,-29-38-14 0,10 1-7 16,3 5-10-16,-3 2-7 0,3-1-19 15,-3-5-9-15,-16 2-12 0,10 8-13 0,-14-8-8 0,-2 4-9 16,-1-2-10-16,-20-16-6 0,11 36-5 0,-11-36 1 15,-13 50 1-15,-5-13-16 0,-7-4-1 0,-12 3-2 16,-1-5-1-16,-3 0-12 0,-5-3-1 0,5-2-3 16,-2 0-4-16,1 1-1 0,5-3-15 0,12-6-29 15,3-2-25-15,1 1-36 0,0 0-49 0,21-17-54 16,-31 23-67-16,31-23-291 0,-20 22-591 0,20-22 262 16</inkml:trace>
  <inkml:trace contextRef="#ctx0" brushRef="#br0" timeOffset="102084.4157">10759 9687 54 0,'0'0'241'0,"0"0"-11"0,0 0-13 15,0 0-26-15,0 0-18 0,0 0-17 0,0 0-12 16,0 0-5-16,0 0-8 0,0 0-7 0,0 0-4 15,17 89 0-15,-11-63-5 0,-2 16-8 0,9 5-1 16,-5-4-11-16,0 1-5 0,-4-1-8 0,0-14-5 16,5 0-10-16,-9-29-1 0,0 55-9 0,0-55 2 15,2 40 0-15,-2-40-6 0,2 27 2 0,-2-27-4 16,0 0 5-16,0 0 8 0,0 0 13 0,0 0-4 16,0 0-15-16,0 0 4 0,0 0-10 0,0 0-7 15,0 0-6-15,-29-94-6 0,17 50-7 0,5-7-7 16,3 0-6-16,-2-2-9 0,4 2 0 0,-2 1-7 15,8 3 1-15,-2 6 0 0,4 13 0 0,-6 28 4 16,13-50-7-16,-7 34 8 0,-6 16-3 0,0 0 2 16,31-28-3-16,-31 28-1 0,0 0 6 0,27-4 2 0,-27 4-1 15,0 0 0-15,0 0 3 0,55 51 2 0,-42-26-6 16,-3 0-3-16,1 17 5 0,-9-12-3 16,-2 15 2-16,0-45 0 0,-13 69-1 0,7-44-1 0,-2 3 10 15,-5 0-9-15,1 0 0 0,0-7-2 0,12-21 3 16,-19 29-1-16,19-29-3 0,0 0 0 0,-19 20 0 15,19-20-4-15,0 0 2 0,0 0-5 0,0 0-2 16,0 0 2-16,0 0 0 0,0 0-3 0,0 0 11 16,-16-68-12-16,16 68 4 0,0 0 0 0,0 0-3 15,0 0 13-15,0 0-10 0,47-24 4 0,-47 24-6 16,0 0 8-16,0 0-3 0,79 44 5 0,-61-27-1 16,3 3-5-16,-4 1-3 0,-1 3-19 0,3 0-18 15,-5 1-29-15,-14-25-35 0,21 35-41 0,-21-35-48 16,14 28-43-16,-14-28-255 0,0 0-537 0,11 23 237 15</inkml:trace>
  <inkml:trace contextRef="#ctx0" brushRef="#br0" timeOffset="102551.3477">11229 9932 178 0,'0'0'273'0,"0"0"-13"0,0 0-10 0,0 0-17 0,0 0-17 0,0 0-10 16,0 0-6-16,0 0-6 0,0 0 3 0,0 0-9 15,0 0-10-15,0 0-14 0,0 0-6 0,0 0-12 16,0 0-9-16,0 0 7 0,0 0-14 0,0 0-7 16,0 0-7-16,0 0-9 0,0 0-17 0,0 0-8 15,0 0-7-15,0 0-10 0,0 0-8 0,0 0-4 16,0 0-8-16,0 0-1 0,0 0-5 0,0 0-5 15,0 0 7-15,0 0-6 0,0 0-7 0,8 46 6 16,-8-46-6-16,0 0-7 0,0 0 5 0,0 0-8 16,0 0-2-16,0 0 5 0,0 0 1 0,0 0-18 15,0 0-5-15,0 0-34 0,0 0-24 0,0 0-34 16,0 0-34-16,0 0-51 0,0 0-67 0,0 0-75 16,0 0-29-16,0 0-197 0,0 0-590 0,0 0 262 0</inkml:trace>
  <inkml:trace contextRef="#ctx0" brushRef="#br0" timeOffset="103099.0441">11377 9652 25 0,'0'0'225'0,"0"0"-6"0,0 0-10 0,0 0-9 16,0 0-21-16,0 0-20 0,0 0-11 0,0 0-9 15,-4-66-13-15,4 66-6 0,0 0-6 0,9-25 2 0,-9 25 3 16,0 0 8-16,14-29 2 0,-14 29 7 0,0 0 7 15,0 0 8-15,15-26 10 0,-15 26 9 16,0 0 15-16,0 0 1 0,0 0-4 0,0 0 1 0,0 0-7 16,0 0-16-16,6-28-17 0,-6 28-20 0,0 0-12 15,0 0-15-15,0 0-6 0,0 0 0 16,0 0-10-16,0 0-5 0,14 104-8 0,-6-58-3 0,-3-3-4 16,7 1-4-16,-10-3-1 0,2 3-3 0,2-3-3 15,1 4 4-15,-1-18 0 0,0 2-3 0,-6-29-1 16,10 54-7-16,-6-31 0 0,-4-23-3 0,15 39-2 15,-15-39 3-15,8 31-3 0,-8-31 5 0,0 0-9 16,8 26 6-16,-8-26-1 0,0 0 8 0,0 0 2 16,0 0 5-16,0 0-1 0,0 0-7 0,0 0-6 0,0 0 0 15,25 15-7-15,-25-15-2 0,0 0-5 16,0 0-2-16,0 0-2 0,71-24-3 0,-71 24-7 16,43-13-6-16,-20 2-11 0,-23 11-11 0,43-16-17 0,-43 16-20 15,33-11-32-15,-33 11-47 0,23-14-42 16,-23 14-48-16,23-14-50 0,-23 14-58 0,0 0-62 15,0 0-49-15,29-21-277 0,-29 21-779 0,14-22 345 0</inkml:trace>
  <inkml:trace contextRef="#ctx0" brushRef="#br0" timeOffset="103442.9697">11960 9857 107 0,'0'0'385'16,"0"0"0"-16,0 0 22 0,0 0-2 0,0 0-14 15,0 0-22-15,0 0-26 0,0 0-33 0,0 0-24 16,0 0-26-16,0 0-29 0,0 0-22 0,0 0-22 16,0 0-23-16,0 0-11 0,0 0-18 0,0 0-11 0,0 0-14 15,0 0-10-15,0 0-12 0,0-52-8 16,0 52-13-16,0 0-11 0,0 0-5 0,0 0-6 16,0 0-3-16,0 0-5 0,0 0-4 0,0 0-1 0,0 0-4 15,0 0 0-15,0 0 3 0,0 0-6 0,27 70 1 16,-27-70-4-16,0 0 2 0,0 0-6 15,15 27 4-15,-15-27-2 0,0 0 3 0,0 0 1 16,0 0-3-16,0 0-1 0,0 0 0 0,0 0-3 0,0 0-3 16,0 0 0-16,0 0-3 0,0 0-3 0,0 0-1 15,25-62-14-15,-25 62-14 0,0 0-6 16,0 0-25-16,0 0-30 0,0 0-23 0,0 0-48 0,0 0-29 16,0 0-26-16,0 0-38 0,0 0-49 15,0 0-50-15,0 0-44 0,0 0-262 0,0 0-704 0,0 0 311 16</inkml:trace>
  <inkml:trace contextRef="#ctx0" brushRef="#br0" timeOffset="103806.9207">11367 10368 206 0,'0'0'323'0,"-52"9"2"0,52-9-2 15,0 0-12-15,0 0-19 0,0 0-27 0,-33 9-21 16,33-9-19-16,0 0-19 0,0 0-20 0,0 0-14 16,0 0-7-16,0 0-10 0,0 0-6 0,0 0-13 15,0 0-7-15,0 0-11 0,0 0-14 0,0 0-1 16,133-41-8-16,-92 22-3 0,9 1-5 0,-9-6-8 15,2 4-3-15,5-1-6 0,-5 1-9 0,7 3-8 16,-3-2 0-16,-18 9-10 0,2 0-13 0,0 2-10 16,-31 8-15-16,40-14-18 0,-40 14-18 0,27-7-11 15,-27 7-35-15,0 0-15 0,0 0-10 16,0 0-18-16,0 0-10 0,0 0-28 0,0 0-34 0,0 0-53 16,0 0-43-16,0 0-48 0,0 0-177 0,0 0-555 15,0 0 245-15</inkml:trace>
  <inkml:trace contextRef="#ctx0" brushRef="#br0" timeOffset="104040.5082">11495 10467 271 0,'-29'18'304'0,"29"-18"5"0,0 0 12 16,0 0 13-16,0 0 1 0,-20 18-5 16,20-18-14-16,0 0-24 0,0 0-13 0,0 0-23 0,0 0-11 15,0 0-17-15,0 0-22 0,107-47-12 0,-78 33-17 16,0 1-16-16,0-1-18 0,10-6-13 0,-12 6-14 15,0 4-6-15,-2-1-14 0,-25 11-8 0,43-17-9 16,-43 17-11-16,31-13-10 0,-31 13-10 0,0 0-10 16,25-15-16-16,-25 15-18 0,0 0-17 0,0 0-25 15,0 0-28-15,0 0-34 0,0 0-42 0,0 0-47 16,0 0-66-16,0 0-99 0,0 0-380 0,0 0-795 16,0 0 352-16</inkml:trace>
  <inkml:trace contextRef="#ctx0" brushRef="#br0" timeOffset="108036.4423">8760 11361 68 0,'-6'-7'222'0,"2"2"-5"0,4 5-8 0,-8-9 1 15,4 6-3-15,4 3-6 0,-6-4-11 0,6 4-5 16,0 0-14-16,-9-1-10 0,9 1-9 0,0 0-6 0,-10 9-2 15,4-3-9-15,0 6-8 0,-1 4 0 16,3 0-1-16,-2 7-8 0,0 4-2 0,4-4-11 16,2-1 1-16,0 4-4 0,2-2-10 0,2-7 10 0,0-1-22 15,2-1-3-15,5-2-5 0,-1-1-5 0,2-8 8 16,5 1 2-16,10 0-7 0,4-16-3 0,12-1-6 16,-4-14-1-16,5-3-10 0,1-4-1 0,1-4-5 15,-1-5-1-15,5 5-8 0,-5 1 1 16,-1 1 3-16,-5 4 5 0,0 5-6 0,-16 8-5 15,0 2-3-15,0 2 0 0,-9 3-5 0,0 1-7 0,1 2-6 16,-5 4-3-16,1-3-11 0,3 4-24 0,-6-1-21 16,3 2-29-16,-3 2-29 0,-8 0-30 0,14 3-34 15,-5 1-34-15,-3 3-31 0,-4 1-29 0,0-3-44 16,-4 7-263-16,0 0-616 0,-4 2 274 0</inkml:trace>
  <inkml:trace contextRef="#ctx0" brushRef="#br0" timeOffset="108435.4766">8721 11856 266 0,'0'0'263'0,"-4"-3"-21"0,4 3-22 15,0 0-14-15,0 0-7 0,0 0 1 0,0 0-12 16,0 0-12-16,8 28-5 0,-1-16-11 0,1 4-6 16,-2-1 2-16,6-3 0 0,3 8-7 0,-3-7-6 15,3-4 1-15,-1 2 0 16,3-4 5-16,-1-1-1 0,5-2 2 0,4-6 6 0,4-5-16 0,0-5-5 15,12-16-9-15,4-6-5 0,-1-11-5 0,3-2 1 16,-5-4-4-16,1 0-4 0,-2 1-7 0,-5 0-8 16,1 10-8-16,-6 6-6 0,-13 10-9 0,1 5-11 15,-2 1-3-15,-7 6-9 0,0 4-22 16,-1 2-27-16,-1 0-33 0,-2 2-35 0,0 4-47 0,-6 0-51 0,15 2-57 16,-7 3-70-16,4-1-82 0,-3 1-334 15,3 0-770-15,-2 1 341 0</inkml:trace>
  <inkml:trace contextRef="#ctx0" brushRef="#br0" timeOffset="119620.3194">28231 9917 10 0,'-56'-15'216'16,"29"8"2"-16,27 7 3 0,-50-16-3 0,50 16 2 15,-35-5 0-15,35 5-6 0,-35-3-8 0,35 3-4 16,0 0-8-16,-45-3-11 0,45 3-11 0,0 0-11 15,0 0-17-15,0 0-9 0,0 0-14 0,0 0-6 0,0 0 3 16,0 0-12-16,0 0 5 0,99 34-22 0,-33-34-5 16,10-5-12-16,9 0-7 0,6-3-14 15,17 0 2-15,3-2-5 0,7-3-1 0,4 1-12 0,8 0-10 16,1 0 1-16,-1 0-8 0,0 1-2 0,0-1 0 16,5 0 0-16,-5 0-4 0,-10 1 14 0,-13-1-5 15,-12 3-1-15,-22 2-11 0,-20 0-15 0,-26 4-22 16,-27 3-13-16,27-4-14 0,-27 4-1 0,0 0-14 15,0 0-16-15,0 0-28 0,0 0-38 0,0 0-48 16,0 0-55-16,-145 29-39 0,94-15-190 0,-5-1-522 16,-2 0 231-16</inkml:trace>
  <inkml:trace contextRef="#ctx0" brushRef="#br0" timeOffset="120342.374">28224 10045 29 0,'0'0'156'0,"-4"-49"-1"15,4 49 11-15,0-40 9 0,0 40 9 0,0-40 2 16,0 40 7-16,0-31 10 0,0 31 8 0,0 0 4 16,0 0 0-16,0 0-1 0,0-41-13 0,0 41-23 15,0 0-18-15,0 0-16 0,0 0-12 0,0 0 0 16,0 0-2-16,0 0 2 0,0 0-14 0,23 112-1 15,-15-63-7-15,-1 1-5 16,5 9-8-16,0 4-5 0,-1 5-10 0,-3 6-3 0,2-1-11 0,-6 7-2 0,1 9-4 16,-5 2-6-16,-5 2-6 0,10 0-2 15,-10 1-5-15,5-8-6 0,0-3-1 0,0-4-5 16,0-7-5-16,0-9-1 0,0-2 0 0,0-2-7 0,-2-5 4 16,2-4 3-16,0-3-11 0,2-3 0 0,3-17-1 15,-5 1 3-15,0 1-3 0,8-2 0 0,-8-3 16 16,4-7-19-16,-4-3-4 0,2-2 2 15,-2-4 0-15,0-2 1 0,0-6-7 0,2 7 13 0,-2-7-10 16,0 0 8-16,0 0 11 0,0 0 8 0,0 0 5 16,-4 8 8-16,4-8 7 0,0 0-1 0,0 0-1 15,0 0-1-15,0 0-4 0,0 0 5 0,0 0-13 16,0 0 6-16,0 0-13 0,0 0 1 0,0 0-7 16,0 0 2-16,19-26-7 0,-5 19 1 0,13-1-3 15,0 0-4-15,18-4 1 0,3-3-3 0,1-2 3 16,5 1-8-16,6-4-1 0,2-1 0 0,10 2 0 15,5-4 0-15,8 1-5 0,2 3 5 0,1 0-3 16,1 1-2-16,6 1-1 0,5-2-1 0,1 2-3 0,-4-1 6 16,-4 1-3-16,-6 2 6 0,-9 1-10 15,-9 1-1-15,-11 3 0 0,-13 3-13 0,-18-3 4 16,-13 4-4-16,3 0 9 0,-3-1-6 0,1 1 5 0,-7 3-6 16,0-1-6-16,-4 1-14 0,-4 3-17 0,9-4-27 15,-9 4-30-15,0 0-37 0,0 0-38 0,0 0-49 16,0 0-60-16,0 0-58 0,-15-9-352 15,15 9-764-15,-12-7 339 0</inkml:trace>
  <inkml:trace contextRef="#ctx0" brushRef="#br0" timeOffset="121091.7603">30039 9749 149 0,'0'0'214'15,"0"0"-3"-15,0 0-5 0,0 0-2 0,0 0-3 0,0 0-7 16,0 0-14-16,0 0-10 0,-18-34-20 0,18 34-11 15,0 0-12-15,0 0-11 0,0 0-15 0,0 0-2 16,76-18-12-16,-49 15-9 0,-27 3-4 16,62-8-9-16,-33 5-3 0,21-4-1 0,-19 4-1 0,-31 3-4 15,60-5 3-15,-36 2-3 0,-24 3 3 0,0 0-5 16,50-2 3-16,-50 2-4 0,0 0-5 0,39 5 2 16,-39-5 1-16,0 0 0 0,25 18 4 0,-25-18 1 15,15 24-3-15,-15-24 19 0,4 32-4 0,-4-32 1 16,-2 42-6-16,2-42 10 0,0 55-5 0,6-13 0 15,-4 2 3-15,2-1 12 0,-2 6-2 0,-2 3 6 16,4 6 0-16,0-1 2 0,5 8-10 0,-3-1-5 16,-2 1-7-16,4 1-4 0,-1 3-6 0,3 3-1 15,-2-3-9-15,-2-4-3 0,5-2-2 0,-1 2-2 0,-6-7-9 16,2-2-1-16,-4-3-3 0,-2-8 0 0,-6 1-3 16,2-5 0-16,0-13-4 0,0-1 4 15,-2-1 6-15,1-1 9 0,-1-1 0 0,0-1 1 0,0-7-3 16,2 0-1-16,-5 0-3 0,3 8-2 0,0-10 0 15,6-4-5-15,-2 3-1 0,-2 2-5 0,-2-7 3 16,-5 5-1-16,5-2 0 0,-4 1-1 0,-1 0 6 16,1-1-3-16,-11 3 1 0,7-4-2 0,-3-3 1 15,-7 5-1-15,1 0-3 0,-4-5-3 0,-4 0 4 16,2 2-6-16,-4-3 2 0,2 0-1 0,-2-2-6 16,2 1 1-16,-15 2-7 0,15-7-17 0,0-2-15 15,2-1-39-15,-4 4-37 0,4-3-53 0,-2 1-60 16,0-1-72-16,-4 4-99 0,4 1-71 15,-14-1-290-15,1 5-811 0,-7 2 359 0</inkml:trace>
  <inkml:trace contextRef="#ctx0" brushRef="#br0" timeOffset="121634.5297">28493 12288 280 0,'-8'-17'313'0,"0"5"-3"0,4-2 2 0,4 5-6 16,-5 0-10-16,3 5-20 0,2 4-36 0,0 0-23 16,-8-4-17-16,8 4-2 0,0 0-15 0,4 37-7 15,2 5-12-15,-1 3-9 0,-1-1-18 16,8 5-4-16,-2 1 6 16,-1 4-6-16,1-4-12 0,-2 5-14 0,5-5-11 0,-3-4-13 0,-2 1-3 0,3-4-11 15,-3-2-10-15,-4-14-13 0,0-2-16 0,0-7-21 16,0-1-13-16,1 0-24 0,-3-2-27 0,-2-7-17 15,-2-2 0-15,2-6-14 0,0 0-27 0,0 0-43 16,0 0-38-16,-5-34-33 0,-3 5-19 0,4-14-9 16,0-2-12-16,-4-4-2 0,-3-4-202 0,3-5-510 15,2-1 226-15</inkml:trace>
  <inkml:trace contextRef="#ctx0" brushRef="#br0" timeOffset="122024.5119">28522 12431 247 0,'-4'-25'67'16,"-2"0"32"-16,2 9 20 0,4 1 6 0,0-3 12 0,-4 4 17 15,4 1 11-15,-5 3 8 0,10-3-4 0,-1-1-3 16,0-1-3-16,6 0-2 0,3 0-3 0,5-6 5 15,9 3-2-15,-4 2-8 0,4-2-4 0,18-4-4 16,-16 7-14-16,-2 6-9 0,2 2-13 0,-2 5-3 16,-7 3-16-16,1 4-8 0,4 6-10 0,-7 6-7 15,5 1 0-15,-4 7-8 0,-7 2-7 0,1 13-1 16,-7-11-9-16,-6 16-1 0,-4-2-2 0,-3-3-2 16,-5 2 0-16,0-1-8 0,-7-2-2 0,5-1-1 15,-5-1-3-15,-2-14-1 0,7 2-6 0,-1-3-1 16,-1-3 1-16,8-5-5 0,-3-2 5 0,3-2-3 0,0-5 8 15,6-1-9-15,2-4-1 0,-2 5-15 16,2-5 9-16,0 0-3 0,0 0 0 0,0 0 2 16,0 0-1-16,26-10-1 0,-13 6-3 0,3-2 2 0,-1 5 5 15,3-1-1-15,-3 2 6 0,1 2-3 0,-1 1 4 16,1 4-4-16,-1-1 6 0,-3 5-5 16,-1 0 4-16,3 2 3 0,-6 3-8 0,1 6 4 15,-1 0 3-15,-8 5 4 0,-4-1-7 0,0-1 0 0,-7-1 3 16,-1 1-1-16,-5 1 3 0,-3-5-2 0,-1-1 4 15,-6 1-6-15,4-6-1 0,-3-4 3 0,7-4 0 16,2-2 13-16,-1 0-24 0,-1-4-29 0,3-2-22 16,1-6-29-16,3 0-40 0,1 0-57 0,7 2-62 15,0-3-66-15,4-5-32 0,4-2-208 0,0 2-587 16,9-1 259-16</inkml:trace>
  <inkml:trace contextRef="#ctx0" brushRef="#br0" timeOffset="123078.6917">29357 12660 175 0,'15'-8'246'0,"-3"-4"0"15,3 1-2-15,-7 0-11 0,4 1-8 0,-6-5-9 16,1 1-10-16,-5-1-4 0,-2 3-8 0,0-1-11 16,0 4-4-16,-2 0-12 0,-5 2-3 0,-3 1-20 15,6 2 4-15,-10 2-18 0,-3 0-3 0,-2 6 1 16,5 5-22-16,-3 2-4 0,-1 3-2 0,-3 5-5 15,2 3-2-15,1 1-12 0,-1 15 3 0,7-11-7 16,6 0-4-16,-3 0-15 0,5-2 1 0,4-1-7 16,4 0-11-16,1-6-2 0,1-3 1 0,2-3-4 15,4 2-3-15,3-9 2 0,-1 1-4 0,3-4-1 16,1-1 3-16,-1-4 3 0,-2-4-1 0,3-5 5 16,1-5 0-16,-3 0-4 0,1-4 2 0,-7-1 0 15,0 0-6-15,3-3-4 0,-9-1-2 0,0 1 1 16,0 0-6-16,-2 1-1 0,5 9-4 15,-5 0 0-15,-4 5-2 0,4 5-1 0,-2 5 2 0,0-8-12 16,0 8-2-16,0 0-2 0,0 0 2 0,0 0 2 16,0 0-3-16,4 36 2 0,-4-18-7 0,4 6-5 15,-4 1-7-15,4-8-12 0,0 0-17 0,4 8-16 16,-6-9-30-16,13 6-23 0,-11-7-16 0,8-2-20 0,1-2-19 16,-3-1-18-16,7-4-13 0,-7-2-12 15,0-4-1-15,7-4-14 0,2 0 19 0,3-6 9 0,1-1 28 16,0-3 10-16,-3-2 14 0,-1-1 20 0,0-4 9 15,-3 0 15-15,-1-4 11 0,3-11 25 0,-9 11 26 16,1-1 27-16,-4 0 24 0,-2 0 29 0,0 8 25 16,-4 0 16-16,2 2 22 0,-4 0 23 0,2 3 14 15,-4 4 7-15,2 1-1 0,-2 2-10 0,0 3 1 16,4 3-16-16,-21 4-4 0,9 1-5 0,-3 6-5 16,-1 10-10-16,-3 2-2 0,1 13-9 0,1 3-8 15,3-12 6-15,5 15-20 0,7-14-6 0,0-2-5 16,2 0-6-16,2-1-7 0,0-2 8 0,2 1-18 15,1-10-4-15,7 7 8 0,-2-10-14 0,5-5 9 16,1 0-19-16,-1-5 3 0,3-4-18 0,-1-2 0 16,10-8-6-16,-4 0-7 0,-1-3-9 0,-7 3-5 15,1-7-7-15,-1-4-15 0,-1-1-8 0,1-15-32 0,-5-4-16 16,-2-1-18-16,-6-9-16 0,-2-6-19 0,0-1-26 16,-4-4-7-16,2 11 17 0,-2 1 20 0,-4 8 27 15,8 17 25-15,0 1 29 0,-4 4 35 16,-3 6 36-16,3 5 31 0,0 0 26 0,0 3 25 0,0 0 19 15,4 4 15-15,0 5 0 0,-6-6 1 0,6 6 10 16,0 0 10-16,0 0 17 0,-13 17 14 16,9-1-8-16,4 12 7 0,-4-1-3 15,4 18-2-15,4-1-6 0,4 7 0 0,-3-10-12 0,1 7-8 0,-2 0-16 16,8-1-11-16,-3-1-11 0,-3-1-5 0,4-3-16 16,-4-14-18-16,-2 0-22 0,1 0-25 0,-3-2-36 15,2-9-36-15,-4-1-15 0,0-7-22 0,0 0-11 16,0-2 2-16,0-7-7 0,0 0-14 0,0 0-12 15,0 0-17-15,0 0-10 0,0 0-8 0,0-44-8 16,0 19-8-16,8-4 5 0,0 3 14 0,-1-4 3 16,7-10 20-16,-2 17 13 0,1 1 14 0,1 3 17 15,-1 6 32-15,-3 2 27 0,2 4 25 0,-5 1 22 16,-3 2 5-16,-4 4 17 0,4-2 16 0,-4 2 12 16,0 0 14-16,0 0 12 0,-2 20 2 0,-6-5 1 15,-5 0 0-15,-1 3 0 0,-5 3 0 0,-2-2 4 16,3 2-11-16,-3 0-6 0,0-5-2 0,1 1-2 15,-3-2-3-15,11-6-2 0,1 0-10 0,-1-2 1 0,4 1-4 16,1-3-2-16,3-1-1 0,2 0-3 0,2-4 4 16,0 0 17-16,-2 10 0 0,2-10 6 15,4 8 0-15,5-3-2 0,1 1 2 0,-2-2-8 16,9 3-6-16,-3-2-2 0,3 2-5 0,1-1-9 0,1-2-7 16,4 0-22-16,-5 2-34 0,9-2-38 0,0-3-46 15,-6-2-57-15,8-1-57 0,-3-7-44 0,1 0-226 16,0-2-544-16,0 0 241 0</inkml:trace>
  <inkml:trace contextRef="#ctx0" brushRef="#br0" timeOffset="124037.1063">30385 12484 93 0,'-17'-3'250'0,"17"3"13"0,-14 8 3 0,3 1-4 0,3-3-4 16,-4 4-8-16,7 3-9 0,1 0-13 0,0-4-16 15,0 4-17-15,4-1-14 0,0 1-8 0,2-5-8 16,0-1-24-16,0-1 4 0,-2-6-7 0,6 8-9 15,-1-3-1-15,-5-5-6 0,14 2-12 0,-14-2 8 16,17-5-30-16,-11-1 3 0,0-1-11 0,-4 0-12 16,6 0-1-16,-1-4-7 0,-1-1-15 0,-6 3 6 15,2-1-21-15,-2-2-9 0,-2 0-8 0,0 2-7 16,2 2-6-16,-2 1-7 0,2 7-6 0,-9-10-10 16,5 8 8-16,-6 0-2 0,10 2-5 0,-13 2 15 15,1 3-15-15,4 2 10 0,-3 2-5 0,1 3 2 0,2 1-1 16,-2 2 0-16,3 0 4 0,1 1 0 15,2 0 2-15,0 0 6 0,4-3-1 0,6 1 5 16,-2-6-8-16,2 4 6 0,1-5 1 0,3 2 7 0,2-3-2 16,5-2 4-16,-3-3-1 0,7-3 6 0,-2-2 4 15,7-2-4-15,-1-5 9 0,0 0-2 16,-4-5-2-16,-1 2-3 0,1-6 9 0,-6 0-8 16,-3 1 0-16,2-2 12 0,-1-6-15 0,-1 5 7 0,-6 0-8 15,1-2-6-15,1-1 3 0,-2 9 5 0,-2 0-7 16,-2 3 5-16,2 1 8 0,-1 5-11 0,-3 7-1 15,0-5-10-15,0 5 5 0,0 0 6 0,0 0-2 16,4 30 9-16,-8-14-1 0,4 9-9 0,-5 1 8 16,1 1 5-16,2-1-7 0,2-1-1 0,-2-1 3 15,0-6 3-15,2 5-8 0,-2-7 7 0,4-1-7 16,-4-1-1-16,4-7-1 0,-2-2-1 0,0-5 0 16,2 7 15-16,-2-7-11 0,0 0 2 15,0 0-6-15,17-12 5 0,-11-1-6 0,2-3 15 0,0-5-22 0,3-1 3 16,-1-4-5-16,-4-1-4 0,3 0-6 15,-1-2-1-15,6-11-1 0,-5 20-7 0,-3 5-3 16,2 1 6-16,-8 5-12 0,4 3 7 0,0 2-10 16,-4 4-12-16,4-4-2 0,-4 4 6 0,0 0 4 0,0 0 10 15,9 18-8-15,-9-6 11 0,0 1-1 0,2 2 0 16,2 0 4-16,0 1 3 0,4 0 14 16,3-3-20-16,3 0-8 0,9 2-4 0,-9-6-2 0,11 4 4 15,8-8-4-15,-2-3 12 0,17-6 1 0,-3 0 0 16,-12-5 1-16,-2-3 6 0,-4 1 3 0,0-4 0 15,-15 5-2-15,13-4 7 0,-8-3 0 0,-1-1-4 16,-7 2 7-16,1 3 9 0,-6-1 14 0,0 0 3 16,0 6-5-16,-2-2 17 0,-2 10-16 15,-4-11-2-15,4 11 6 0,-12-3-7 0,12 3 5 16,-25 12-5-16,9 5 4 0,-7 5 0 0,2 1 0 0,-2 13-1 16,9-11-5-16,-3 2 4 0,5 0-7 0,2 1 3 15,3-3-5-15,1-9 7 0,6-2-1 0,2-2-3 16,7-4 16-16,-3-1-18 0,8-1-2 0,1-10 2 15,1-1-1-15,9-7 2 0,-4-5 4 0,10-11-1 16,2-3 8-16,-4-1 16 0,-11 8-2 0,-7-3-2 16,9-20 13-16,-5-1-18 0,-7 4 3 0,0-12-4 15,-1-4 0-15,-3-7-11 0,-4-8-8 0,2-8-6 16,-11-8-4-16,1 0 1 0,-2 14 2 0,2 11-1 16,3 16 1-16,3 22-6 0,-4 12 1 0,6 3 3 15,-6 1-6-15,2 8 4 0,-2 4 5 0,6 0 6 16,-17 15 6-16,5 9-3 0,-1 20 7 0,5 8-1 0,10 8 2 15,4 7-3-15,3 4 0 0,5 5-2 0,3 3 0 16,1-7 4-16,1 4-4 0,4-6 5 0,-5-2-10 16,7-2 6-16,2-5-20 0,0-1-22 15,-5-4-43-15,-3 0-53 0,0-7-75 16,-1-4-98-16,1-5-55 0,-11-13-241 0,0-1-647 0,-1 0 286 0</inkml:trace>
  <inkml:trace contextRef="#ctx0" brushRef="#br0" timeOffset="124620.9653">30097 13731 20 0,'-4'-15'246'0,"0"-2"-10"16,-4 0-11-16,-3-5-15 0,-1 2-1 0,-2-1-15 15,-3-1-7-15,-2 3-12 0,9 6-12 0,-2 1-13 16,-5 2-12-16,1 5-8 0,1 0-13 0,-1 4-11 16,-1 1-11-16,5 1-11 0,-3 5-9 15,3 3-6-15,1 0-5 0,3 4-5 0,2 3-7 0,4 2-6 16,2-3-2-16,6 11-2 0,4 2-5 0,13 14-3 15,-4-21-2-15,16 12-3 0,0-2 4 0,2-5-4 16,3 5 0-16,-1-4 6 0,-2-2-7 0,2 2 6 16,1-3-14-16,-7 3-9 0,0 1 3 0,-15-10 0 15,-1 7-7-15,-5-2 3 0,-6 0-2 0,-1-7 5 16,-5 1-2-16,-5 1-4 0,-3-3 3 0,-6 6-4 16,-7-5 7-16,-6-1-1 0,2-7-1 0,-6 1 1 0,0-2-5 15,2-5 2-15,-18-4-1 0,18-1-1 0,2-4-5 16,-20-8-15-16,20-2-16 0,-11-7-23 15,16 7-20-15,-1-5-27 0,2 1-42 0,7 0-53 16,1-1-43-16,9 8-27 0,2-2-165 0,0 0-463 0,6 0 206 16</inkml:trace>
  <inkml:trace contextRef="#ctx0" brushRef="#br0" timeOffset="125155.5867">30395 14032 102 0,'10'7'224'0,"-4"-2"-5"0,5 1-9 15,1-3-15-15,-4-3-12 0,5 0-19 0,1-1-13 16,-7-3-9-16,3-2-8 0,0-4-9 0,3-2-6 16,-7-2-9-16,2 1-2 0,-6-5-8 0,2 2-12 15,-4-2-5-15,0-7-9 0,-4 9-5 0,0 0-6 16,0 0-6-16,-2 2 7 0,4 4-8 0,-5 4-4 15,3-3-3-15,-2 5-6 0,6 4-10 0,-10-2 0 16,-1 3-5-16,3 6 2 0,0 0-3 0,0 6-6 16,-5 8-4-16,1 2 5 0,6 2-10 0,-1-2-1 15,5 4 8-15,2-2-10 0,2 1-1 0,5 0 2 16,-1-3-1-16,10-1 3 0,-5-1-8 0,5-1 0 0,5-5 0 16,-9-5-1-16,7 0 0 0,-3-4-1 15,1-1 7-15,0-3 9 0,1-3 0 0,-1-2 8 16,-3-2-2-16,-1-3 3 0,1-2-2 0,-2-1 0 15,-3 0-3-15,-1-3 0 0,0-2-2 0,-2-6 7 16,-4-2-13-16,-2-1-2 0,3-2-6 0,-6 1 0 0,1 10-7 16,-4-7 8-16,6 6-11 0,-4 3-14 0,4 0-4 15,-2 7-1-15,0-7-5 0,0 8 3 16,2 6-9-16,0 0-6 0,4-9 1 0,-4 9 4 0,0 0 2 16,0 0 3-16,17 25 11 0,-11-11 9 0,4 9 4 15,0 2 17-15,1 0 3 0,3-3 8 0,-3 4-1 16,-1-3 1-16,2-3 1 0,3 3 2 15,-7-2 15-15,0-7-6 0,-2 1 4 0,5-1-6 0,-7-6-10 16,0-3-13-16,0 2-12 0,-2-4-12 0,-2-3-15 16,2 4-30-16,-2-4-41 0,0 0-51 0,0 0-36 15,19-22-41-15,-17 7-21 0,0-8-173 0,2-1-456 16,2-6 202-16</inkml:trace>
  <inkml:trace contextRef="#ctx0" brushRef="#br0" timeOffset="125850.4801">30899 13854 8 0,'-2'-15'194'0,"4"5"17"0,-2 5 7 16,0 5-9-16,0-10-2 0,0 10 14 0,0 0 19 15,0 0 11-15,11 24 18 0,-5-10 0 0,6 2-5 16,1 6 4-16,-1-1-6 0,-2 1-14 0,-3-6-7 16,5 7-15-16,-2-8-9 0,3 6-8 0,-3-6-17 15,0-6-14-15,1 2-17 0,-1-1-16 0,-4-3-8 16,0-4-13-16,3-1-12 0,-9-2-6 0,16-4-11 16,-7-2-11-16,3-2-7 0,-4-5-7 0,3 0-6 15,-3-2-10-15,0-7-11 0,2-3-2 0,-1 3-10 16,-5-1-7-16,0 6-8 0,0 2 1 0,-4-1-6 15,4 2-5-15,-4 2 2 0,0 3-2 0,0 9-7 0,0-8-7 16,0 8-9-16,0 0 0 0,0 0 3 16,0 0 0-16,0 0 2 0,-6 27 1 0,4-15-1 15,0 3 3-15,2 2 3 0,0 0-6 0,2 0-5 0,0-4 4 16,2 0-5-16,0 0-4 0,5-4-1 0,3 1 3 16,0-3 1-16,-1-3-2 0,5-3-6 15,-1-2 3-15,3-5 1 0,-1-1-1 0,1-1 2 16,-3-2 2-16,10-8 5 0,-13 5 2 0,9-6-8 0,-3 3 9 15,-1-5 0-15,-9 7 0 0,5-7-1 0,-5 10 5 16,0-5-16-16,-2-2 12 0,-1 4 2 0,-5 7 0 16,4 1-15-16,-4 1 6 0,0 5-11 0,0 0 1 15,0 0 1-15,0 0-3 0,0 0 10 0,-11 26-3 16,7-10 7-16,-4 8 0 0,2-2-1 0,4 3 1 16,0-1-1-16,-1-7 7 0,1-2 0 0,2 1-5 15,5-3 0-15,-3-3-1 0,0-1 4 0,6-1 3 16,-2-1 1-16,0-5-1 0,-1-1 2 15,-5-1-4-15,22-9-8 0,-11 2 2 0,-1-3-3 16,-2-3-3-16,0-1 0 0,3-7-6 0,-5 4 2 0,2-10-11 16,-4-1 7-16,3-17-19 0,-7 2 4 0,4 14-9 15,-4-12 5-15,4 16 4 0,2 3 3 0,-2 7 8 16,0 4 5-16,0 5-5 0,1 1 4 0,3 3 11 0,-8 2 14 16,23 8 13-16,-9 3 12 0,5 8 9 15,8 17 10-15,-13-13-4 0,5 13 10 0,-9 5-8 16,-2-14 3-16,-2 2-10 0,-4 12 3 0,-4-15 0 15,2 2-7-15,-6-4 5 0,-2-2-5 0,2-5-16 0,-3-5-11 16,-1-1 21-16,4-5-8 0,0-3 2 0,2-2-1 16,4-1-1-16,0 0-12 0,-9-22-12 15,9 8-4-15,7-13-15 0,-1-3-6 0,12-15-12 0,1-6-12 16,0-8-6-16,1-1-20 0,3 0-7 0,-2 3 5 16,-1 8 12-16,1 7 4 0,2 4 5 0,-11 17 9 15,-4 6 7-15,1 3 1 0,-1 2 5 0,-4 3-15 16,-2 5-16-16,-2 2-18 0,0 0-41 0,0 0-54 15,4 17-58-15,-6-3-245 0,2 2-537 0,-4 2 237 16</inkml:trace>
  <inkml:trace contextRef="#ctx0" brushRef="#br0" timeOffset="127476.6535">29361 8339 85 0,'0'0'219'0,"0"0"5"16,5-66 11-16,-5 66 7 0,8-23 13 0,-8 23-1 15,0 0 2-15,0 0-6 0,0 0-15 0,0 0-22 16,0 0-21-16,0 0-11 0,0 0-4 0,0 0 8 16,0 0-6-16,0 0-2 0,0 0-12 0,18 113-12 15,-16-67-6-15,3 1-13 0,1 2-14 0,0-1-9 16,-2 2-12-16,2-4-9 0,-2 1-12 0,1-2-5 16,-1-6-23-16,0-11-18 0,-4-28-23 0,8 52-30 15,-4-29-26-15,-4-23-43 0,9 30-36 0,-9-30-36 16,0 0-45-16,10 33-40 0,-10-33-39 0,0 0-43 15,0 0-223-15,0 0-596 0,0 0 265 0</inkml:trace>
  <inkml:trace contextRef="#ctx0" brushRef="#br0" timeOffset="127781.3502">29731 8418 121 0,'0'0'332'0,"0"0"-25"0,0 0-14 16,0 0-9-16,0 0-12 0,0 0-7 0,0 0-28 15,0 0-9-15,-41 83-31 0,33-54-17 0,-3-1-13 16,11-28-10-16,-4 57-13 0,4-28-12 0,0-29-9 16,9 42-17-16,3-19-8 0,-12-23-10 0,19 26 1 15,-19-26-13-15,33 17-5 0,-6-12-4 0,-27-5-12 16,45-5-1-16,-45 5-1 0,56-26-12 16,-23 0-6-16,-8 8-3 0,-9-4 3 0,-3-1 1 0,-13 23-5 0,12-55-1 15,-12 26 2-15,0 29-4 0,-16-70-11 16,3 49 2-16,1 1 0 0,12 20-11 0,-27-30-11 15,27 30-7-15,-29-16-10 0,29 16-8 0,0 0-5 16,-41 1-12-16,41-1-17 0,0 0-14 0,-44 24-8 16,44-24-21-16,-33 34-23 0,17-15-21 0,1-1-18 15,15-18-28-15,-23 35-20 0,23-35-31 0,-4 28-13 16,4-28-197-16,0 0-494 0,0 0 219 0</inkml:trace>
  <inkml:trace contextRef="#ctx0" brushRef="#br0" timeOffset="128079.1967">30269 8303 129 0,'23'-19'173'0,"-7"1"20"0,-16 18 16 0,25-23 13 16,-25 23 4-16,0 0 8 0,19-19-3 0,-19 19-10 15,0 0-18-15,0 0-9 0,0 0-8 0,0 0-14 16,0 0 0-16,0 0-19 0,0 0-2 0,-87 90-13 16,60-51-6-16,8 1-7 0,11-16-13 0,-2 0-14 15,1 6 1-15,9-30-13 0,0 52-11 0,0-52-6 16,13 31-9-16,-13-31 2 0,31 31-13 0,-31-31-1 15,43 12 7-15,-14-14-10 0,-29 2 0 0,58-21-6 16,-29 7 6-16,-2-3 17 0,-2-4 11 0,-5 0 5 0,-5 0 6 16,-15 21-1-16,14-50 2 0,-16 25-16 0,2 25-3 15,-18-54-8-15,5 32-6 0,-1 2-8 16,14 20-17-16,-35-28-17 0,35 28-18 0,-42-17-23 16,19 16-36-16,23 1-38 0,0 0-29 0,-62 15-30 0,40-3-43 15,22-12-45-15,-35 29-51 0,20-17-38 0,15-12-264 16,-23 34-656-16,23-34 290 0</inkml:trace>
  <inkml:trace contextRef="#ctx0" brushRef="#br0" timeOffset="131615.4503">30858 8635 82 0,'0'0'83'0,"0"0"-22"15,0 0-3-15,0 0-13 0,0 0-9 0,0 0-14 0,0 0-35 16,64-38-50-16,-64 38-68 0,29-11 32 16</inkml:trace>
  <inkml:trace contextRef="#ctx0" brushRef="#br0" timeOffset="132673.0509">30872 8025 1 0,'0'0'334'0,"0"0"-5"0,-10-45-21 16,10 45-30-16,0 0-28 0,0 0-28 0,0 0-12 15,0 0-10-15,0 0-2 0,0 0-10 0,33 90-6 0,-22-50-13 16,3 5 4-16,-6-2-14 0,3 3-10 16,-7 0-19-16,0-1-9 0,-2 4-10 0,0-1-12 0,0-3-5 15,0-19-15-15,0 18 6 0,-2-44-17 0,4 56-4 16,-2-34-11-16,-2-22-16 0,2 30 11 15,-2-30-3-15,0 0-4 0,0 0-8 0,11 28 0 16,-11-28 6-16,0 0-9 0,0 0-6 0,0 0-11 0,0 0-15 16,0 0-8-16,0 0-21 0,0 0-17 0,-25-132-7 15,13 82-15-15,1 4-6 0,-1-8-9 0,2 3-1 16,1-2 7-16,7 4 10 0,4 2 3 0,2 19 9 16,1-1 3-16,-5 29 8 0,16-52 4 0,-6 29 1 15,-10 23 8-15,21-28 12 0,-21 28 6 0,23-19 5 16,-23 19 11-16,27-8 1 0,-27 8 3 0,0 0 4 15,0 0 5-15,58 24 3 0,-58-24 2 0,18 37 1 16,-12-10 1-16,-6-27-6 0,0 51 1 0,0-51 3 16,-14 54 6-16,-5-18-4 0,3-12-10 0,-7-6-1 15,2 6-1-15,3-2 7 0,-5-6-4 0,23-16-2 16,-31 18-3-16,31-18 1 0,-27 12 3 0,27-12-3 16,0 0 9-16,0 0-14 0,0 0-9 0,0 0 0 15,0 0-1-15,0 0 13 0,-31-41-13 0,31 41 1 16,0 0-4-16,0 0 1 0,0 0 4 0,0 0-3 15,62-32-1-15,-62 32 9 0,0 0-2 0,0 0 11 16,77 31 1-16,-53-15-1 0,9 13 2 0,-14-4 3 16,0-2-2-16,8 11-7 0,-3 4 6 0,-9-15 0 0,-1 1-4 15,1-2-13-15,-1 0-20 0,-14-22-9 0,19 26-38 16,-19-26-53-16,18 22-70 0,-18-22-80 0,0 0-261 16,0 0-581-16,0 0 257 0</inkml:trace>
  <inkml:trace contextRef="#ctx0" brushRef="#br0" timeOffset="132939.862">31497 8521 175 0,'0'0'397'0,"0"0"16"0,0 0 10 0,0 0 4 15,0 0-18-15,0 0-25 0,0 0-39 0,0 0-35 16,0 0-26-16,0 0-29 0,0 0-22 0,0 0-23 16,0 0-21-16,0 0-26 0,0 0-24 0,0 0-33 15,0 0-30-15,0 0-39 0,0 0-54 0,0 0-43 0,0 0-43 16,0 0-27-16,0 0-19 0,0 0-21 0,0 0-32 16,0 0-34-16,0 0-32 0,0 0-44 15,0 0-243-15,0 0-601 0,0 0 266 0</inkml:trace>
  <inkml:trace contextRef="#ctx0" brushRef="#br0" timeOffset="133185.1186">31007 8880 198 0,'-56'19'359'0,"37"-13"2"16,19-6 3-16,0 0-2 0,-33 8-10 0,33-8-21 15,0 0-22-15,0 0-30 0,0 0-24 0,0 0-27 16,0 0-18-16,0 0-23 0,0 0-15 0,0 0-20 16,139-23-17-16,-92 10-12 0,5-1-13 0,8-2-11 15,-6 0-8-15,-3-1-10 0,3-1-5 0,2 3-12 16,-11 1-21-16,-1 6-35 0,-15 0-65 0,0 2-63 16,-29 6-68-16,41-5-96 0,-41 5-72 0,0 0-302 15,0 0-712-15,31-5 316 0</inkml:trace>
  <inkml:trace contextRef="#ctx0" brushRef="#br0" timeOffset="133347.2162">31046 9033 97 0,'0'0'325'0,"0"0"-4"0,-27 14 5 16,27-14 12-16,0 0 12 0,0 0-8 0,0 0-20 16,0 0-15-16,118-31-28 0,-66 19-29 0,8-8-19 15,-2-1-26-15,-1 4-17 0,1 2-26 0,-8-3-44 16,-5 7-81-16,-20 3-106 0,-25 8-133 15,31-13-170-15,-31 13-221 0,35-9-642 0,-35 9 284 0</inkml:trace>
  <inkml:trace contextRef="#ctx0" brushRef="#br0" timeOffset="136447.8339">23797 9148 165 0,'0'0'291'0,"-25"-66"-20"16,12 40-16-16,-7-10-16 0,-1 20-6 0,0 0-23 16,21 16-13-16,-41-16-14 0,41 16-15 0,-54 6-21 15,54-6-9-15,-66 32-12 0,41-12-8 0,-8 19-12 16,4-2 3-16,3 10-17 0,5 0-6 0,4 0-14 16,9-1-6-16,6-5 2 0,4 0-13 0,2-11-1 15,-4-30-1-15,21 50-10 0,-5-26-2 0,7-6-8 16,2-4-2-16,8-8-6 0,8-2 13 15,-41-4-10-15,77-14-1 0,-32-6 4 0,-1-6 8 0,-5-5 14 16,-2-2 11-16,-6-4 5 0,-4-5 9 0,-8-1-10 16,-5 3-8-16,-10 13-7 0,-6-16 3 0,2 43-5 15,-12-68-1-15,2 43-15 0,-3 4-13 16,13 21-5-16,-27-29-23 0,27 29-24 0,-27-12-19 0,27 12-34 0,-45 5-25 16,45-5-37-16,-50 23-41 0,30-5-43 0,1 3-37 15,0 2-38-15,-7 16-214 0,3 5-562 0,4 0 249 16</inkml:trace>
  <inkml:trace contextRef="#ctx0" brushRef="#br0" timeOffset="136843.2392">23542 9675 226 0,'0'0'285'0,"0"0"3"0,11-52-4 15,-11 52-6-15,0 0-6 0,6-36-1 0,-6 36-24 16,0 0-29-16,0 0-22 0,0 0-13 0,0 0-21 15,0 0-16-15,0 0-3 0,0 0-7 0,0 0-14 16,0 0-9-16,48 79-16 0,-42-40 0 0,2-9-12 16,0 14-12-16,1 0-5 0,5-4 1 0,-6 2-9 15,-2-15-7-15,1 2-8 0,7-4 1 0,-1 2-3 16,1-5-8-16,-14-22-5 0,23 34 3 0,-23-34-9 0,18 22-6 16,-18-22 8-16,0 0-6 0,0 0 1 15,0 0 9-15,0 0-21 0,0 0 3 0,0 0 3 16,0 0-8-16,0 0 2 0,0 0-3 0,0 0-3 0,-39-111 3 15,12 95-3-15,-10-1 4 0,6 10 0 0,0 2-11 16,-15 3 12-16,46 2-10 0,-78 11 7 0,47-1-1 16,-12 9 3-16,-1 3-11 0,7 4 17 15,10-7-10-15,-6 12 5 0,2 3-17 0,6-1 13 16,0 1-2-16,9-10 12 0,1 3-11 0,-3 14 3 0,9-16-14 16,9-25-11-16,-8 47-16 0,8-47-21 0,4 29-9 15,-4-29-28-15,0 0-28 0,31 27-35 0,-31-27-35 16,42-6-42-16,-42 6-48 0,74-49-54 0,-33 20-181 0,-3-7-558 15,1-4 247-15</inkml:trace>
  <inkml:trace contextRef="#ctx0" brushRef="#br0" timeOffset="137037.2986">23584 9990 283 0,'41'-45'45'0,"-6"3"4"0,-8 9 9 0,-8 13 8 15,-3 2 19-15,1 0 30 0,-17 18 23 0,25-24 16 0,-25 24 15 16,18-24 8-16,-18 24 5 0,0 0 0 16,27-18-10-16,-27 18-1 0,0 0 1 0,0 0 9 15,0 0 6-15,0 0 0 0,0 0 2 0,50 39-7 0,-50-39-4 16,12 42-11-16,-6-15-13 0,3 15-8 0,-1 0-11 15,-6-11-15-15,0 14 1 0,2-2-23 0,0-13-9 16,2-2-10-16,-1 12-10 0,1-10-23 0,-6-30-19 16,20 48-33-16,-7-26-27 0,-13-22-19 0,18 27-38 15,-18-27-31-15,15 17-34 0,-15-17-37 0,0 0-50 0,0 0-43 16,0 0-282-16,0 0-613 0,0 0 272 16</inkml:trace>
  <inkml:trace contextRef="#ctx0" brushRef="#br0" timeOffset="137203.9007">23522 9832 188 0,'-58'11'230'16,"2"5"-4"-16,0-1 2 0,0 9-12 0,3 2-9 0,-1 3-17 15,4 0-21-15,3 6-13 0,1 0-17 0,11-4-13 16,12-10-15-16,5-2-9 0,-3-2-13 0,21-17-17 16,-16 21-32-16,16-21-31 0,0 0-29 0,0 0-42 15,0 0-44-15,0 0-38 0,0 0-37 0,95-70-151 16,-64 31-357-16,4 3 158 0</inkml:trace>
  <inkml:trace contextRef="#ctx0" brushRef="#br0" timeOffset="137337.2627">23226 9853 398 0,'48'-48'98'0,"-3"2"39"16,-3 4 26-16,1 9 4 0,-2 4 4 0,-10 17 1 16,-4-2 3-16,0 6-9 0,-27 8 0 0,50-8-4 15,-50 8-1-15,45 10-5 0,-18 1-11 0,0 5-4 16,14 10-10-16,-6 5-19 0,-4-1-12 0,2 6-6 16,-2-7-9-16,5 5-11 0,-5-6-13 0,2 0-24 15,-9-7-35-15,-1-2-36 0,4-2-47 0,-4-2-46 0,-23-15-62 16,31 19-55-16,-31-19-190 0,29 11-469 15,-29-11 208-15</inkml:trace>
  <inkml:trace contextRef="#ctx0" brushRef="#br0" timeOffset="138238.9823">24694 10330 66 0,'0'0'292'16,"0"0"-11"-16,-64-6-12 0,64 6-12 0,0 0-13 15,0 0-12-15,0 0-18 0,0 0-23 0,0 0-16 16,0 0-13-16,0 0-14 0,0 0-13 0,178 16-12 15,-100-16-7-15,17-2-8 0,4 3-12 0,9 3 1 16,10-6-5-16,8 3-9 0,8 0-4 0,5 1-9 16,9 2-8-16,-1 1-7 0,-2 1-2 0,4-1-6 0,0-3-5 15,-3 1-5-15,-11-1-11 0,-5 1 3 0,-12-5 0 16,-15 1-3-16,-14 0-4 0,-8 0-4 16,-17-4-1-16,-11-1-1 0,-22 2 1 0,-4 2-4 15,-27 2 0-15,38-6-4 0,-38 6 1 0,0 0 0 0,31-8-11 16,-31 8-14-16,0 0-18 0,0 0-26 0,0 0-43 15,0 0-51-15,0 0-48 0,0 0-42 0,0 0-61 16,0 0-191-16,0 0-537 0,-73-35 237 0</inkml:trace>
  <inkml:trace contextRef="#ctx0" brushRef="#br0" timeOffset="138510.2883">26649 10030 219 0,'0'0'296'0,"0"0"-24"16,0 0-9-16,0 0 5 0,0 0-2 0,0 0-4 0,0 0-12 15,116 48-6-15,-39-28-16 0,-5 3-7 0,13 3-40 16,-1 1-9-16,7-2-14 0,-6 4-15 16,-4 1-11-16,-13 0-18 0,-10-2-2 0,-13 5-11 15,-5-8-12-15,-26-7-11 0,-2 3-14 0,-12-21 0 0,-4 40 4 16,4-40 0-16,-45 54 3 0,-1-27-4 0,-7 2-7 15,-5-3-10-15,-8-2 0 0,-7 0-10 0,9-2 4 16,-2-1-24-16,4 3-28 0,12-1-45 0,5-8-60 16,-1 3-82-16,20-4-112 0,-1 1-370 0,4-2-733 15,6-4 325-15</inkml:trace>
  <inkml:trace contextRef="#ctx0" brushRef="#br0" timeOffset="162607.4113">27125 8741 211 0,'0'0'246'0,"0"0"-11"0,-19-40-9 0,19 40-7 15,0 0 1-15,0 0-3 0,-4-32-3 0,4 32-5 0,0 0 0 16,0 0-5-16,0 0-1 0,0 0 0 0,0 0-18 15,-4-31-13-15,4 31-23 0,0 0-14 0,0 0-18 16,0 0-6-16,0 0-8 0,0 0-6 0,0 0-8 16,0 0-8-16,0 0-6 0,0 0-5 0,12 122-9 15,-8-95-2-15,-4-27-1 0,11 54-8 16,-7-28-4-16,4 0-6 0,-8-26-1 0,10 40-11 0,-10-40 4 16,9 33-4-16,-9-33-9 0,4 28-5 0,-4-28-12 15,0 0-18-15,0 0-22 0,4 36-17 0,-4-36-27 16,0 0-8-16,0 0-24 0,0 0-30 0,0 0-38 15,0 0-36-15,0 0-36 0,0 0-27 0,0 0-253 16,0 0-578-16,0 0 256 0</inkml:trace>
  <inkml:trace contextRef="#ctx0" brushRef="#br0" timeOffset="162802.5574">27088 8745 81 0,'0'0'203'0,"0"0"17"0,0 0 2 15,6-49 5-15,-6 49-5 0,0 0-3 0,12-27-7 16,-12 27-6-16,0 0-18 0,0 0-14 0,19-20-20 15,-19 20-10-15,0 0-15 0,0 0-16 0,0 0-3 16,0 0-12-16,0 0-10 0,0 0-8 0,0 0-8 16,0 0-6-16,0 0-9 0,0 0-1 0,-42 77-3 15,42-77-11-15,-18 19-14 0,18-19-23 0,0 0-32 16,-25 22-32-16,25-22-41 0,0 0-47 0,0 0-50 16,0 0-45-16,-23 14-208 0,23-14-487 0,0 0 216 15</inkml:trace>
  <inkml:trace contextRef="#ctx0" brushRef="#br0" timeOffset="162999.0388">26858 9032 291 0,'0'0'322'0,"0"0"-4"0,0 0-2 0,41 20-23 16,-41-20-20-16,0 0-13 0,50 0-25 0,-50 0-26 15,41-7-12-15,-41 7-18 0,54-9-20 0,-27 4-19 16,4-1-20-16,-31 6-3 0,62-16-8 0,-35 8-26 15,0-2-33-15,-27 10-33 0,41-13-38 0,-41 13-51 16,27-14-60-16,-27 14-72 0,23-12-80 0,-23 12-213 16,0 0-536-16,0 0 238 0</inkml:trace>
  <inkml:trace contextRef="#ctx0" brushRef="#br0" timeOffset="164762.7269">25407 9197 242 0,'0'0'253'0,"0"0"-10"0,0 0-11 0,0 0-5 0,0 0-22 16,0 0-14-16,0 0-15 0,0 0-8 15,0 0-15-15,0 0-14 0,0 0-16 0,0 0-6 0,0 0-8 16,0 0-7-16,0 0-6 0,0 0-8 0,0 0-6 16,25-36-5-16,-25 36-11 0,0 0-5 0,0 0-4 15,0 0-2-15,0 0-7 0,0 0-5 0,54 57-3 16,-54-57-2-16,4 41-2 0,-4-41-4 0,-15 45-7 15,15-45 0-15,-20 42-4 0,9-25 4 0,11-17-6 16,-31 38 4-16,21-26-8 0,10-12-2 0,-25 23-7 16,25-23-8-16,-23 18-1 0,23-18-4 0,0 0 0 15,-22 12 3-15,22-12-3 0,0 0 1 0,0 0-5 16,0 0 4-16,0 0-1 0,0 0-3 0,0 0 7 16,-38-35-2-16,38 35-4 0,0 0 5 0,0 0 1 15,0 0-1-15,0 0 11 0,0 0-2 0,0 0 3 16,0 0 6-16,0 0-10 0,73-27 6 0,-73 27-3 0,0 0-4 15,0 0 5-15,64 21-7 0,-64-21-29 0,31 14-38 16,-31-14-50-16,27 15-62 0,-27-15-49 16,0 0-71-16,27 12-152 0,-27-12-488 15,0 0 217-15</inkml:trace>
  <inkml:trace contextRef="#ctx0" brushRef="#br0" timeOffset="165284.5863">25736 9293 56 0,'0'0'261'0,"0"0"-7"16,0 0-7-16,0 0-14 0,0 0-10 0,0 0-19 15,0 0-17-15,0 0-10 0,0 0-13 0,0 0-16 16,0 0-13-16,0 0-14 0,0 0-6 0,0 0-19 16,0 0-7-16,0 0-8 0,-77 27-7 0,77-27-8 15,0 0-7-15,0 33-1 0,0-33-6 0,0 0-7 16,0 0 0-16,50 48-9 0,-32-38 8 0,-18-10-3 15,42 23-5-15,-20-10-2 0,-22-13-3 0,40 21-3 16,-26-11-1-16,-14-10-4 0,21 21-1 0,-21-21-4 16,0 0 2-16,14 34 1 0,-14-34-15 0,0 0-24 15,0 0-22-15,-27 50-42 0,27-50-47 0,-26 17-51 0,26-17-54 16,-27 10-249-16,27-10-523 0,0 0 233 0</inkml:trace>
  <inkml:trace contextRef="#ctx0" brushRef="#br0" timeOffset="166331.2102">25570 9511 78 0,'0'0'126'0,"0"0"-16"0,0 0-16 0,0 0-12 15,0 0-24-15,0 0-4 0,0 0-2 0,0 0-8 16,0 0-6-16,0 0-2 0,0 0-5 15,0 0-3-15,0 0 2 0,0 0-6 0,0 0 6 16,0 0-8-16,58-43 2 0,-58 43-8 0,0 0 0 0,0 0 0 16,0 0 7-16,0 0-15 0,0 0-2 0,0 0 3 15,0-34 6-15,0 34-1 0,0 0-9 0,0 0 10 16,0 0-1-16,0 0 11 0,0 0 20 0,0 0 12 16,0 0 12-16,0 0 17 0,0 0 17 0,0 0 13 15,0 0 7-15,0 0 10 0,0 0 5 0,-8-46 8 16,8 46 2-16,0 0 2 0,0 0 1 0,0 0 5 15,0 0-17-15,0 0-10 0,0 0-7 0,0 0 2 16,18-19 4-16,-18 19 4 0,0 0-4 0,0 0-11 16,0 0-8-16,58 63-7 0,-41-40-9 0,-3-1-13 0,-1 0-10 15,1 2 1-15,-14-24-15 0,19 47 5 16,-11-24-12-16,-8-23-11 0,8 31 2 0,-8-31 0 16,5 28-12-16,-5-28 9 0,0 0-9 0,0 0-5 0,0 0 3 15,-5 42-11-15,5-42 3 0,0 0 0 0,0 0-7 16,0 0-9-16,0 0-8 0,0 0-14 15,0 0-5-15,0 0-9 0,0 0 0 0,-62-67-8 0,52 26-3 16,2-1-4-16,0 3 1 0,12 11 1 0,-4 28 11 16,4-58-5-16,6 30 6 0,-2 2 2 0,-8 26 6 15,23-36 4-15,-6 16-1 0,-17 20 6 0,33-29 8 16,-33 29 1-16,22-15 4 0,-22 15 6 0,0 0-2 16,27-7-4-16,-27 7 9 0,0 0-1 15,0 0 11-15,0 0-15 0,0 0-1 0,23 42-2 0,-23-42 11 16,0 0-10-16,-14 54-7 0,14-54-5 0,-19 34-6 15,7-13-14-15,-3 1-5 0,15-22-5 0,-31 31-2 16,31-31-7-16,-27 23-8 0,27-23 7 0,-18 21-5 16,18-21 3-16,0 0 5 0,0 0 3 0,-13 24 3 15,13-24 5-15,0 0 4 0,0 0 6 0,0 0 4 0,46 35 1 16,-24-25 3-16,-22-10 5 0,54 18 2 0,-27-12-1 16,-27-6 1-16,52 12-4 0,-23-4-9 0,-2 0-15 15,-27-8-27-15,62 11-45 0,-31-8-63 0,0 0-78 16,-31-3-174-16,64 1-467 0,-19-5 207 0</inkml:trace>
  <inkml:trace contextRef="#ctx0" brushRef="#br0" timeOffset="166920.9793">27453 8810 182 0,'0'0'237'0,"0"0"0"0,0 0-9 0,0 0-6 15,0 0-10-15,0 0-13 0,0 0-8 0,0 0-7 16,0 0-6-16,-37-23-8 0,37 23-9 0,0 0-6 16,0 0-5-16,0 0-13 0,-45 39-9 0,45-39-14 15,-17 25-3-15,17-25-13 0,0 0-8 0,-6 40-5 0,6-40-7 16,0 0-11-16,19 40-4 0,-19-40-9 0,35 26 2 15,-17-14-9-15,9-2 1 0,-27-10-10 16,54 20 5-16,-27-12-14 0,0 1 5 0,-27-9 2 0,33 15-7 16,-33-15-1-16,27 14-3 0,-27-14 2 0,0 0-3 15,0 0-1-15,8 31-1 0,-8-31-8 0,0 0-45 16,0 0-60-16,-50 42-91 0,50-42-118 0,-31 13-309 16,4-7-659-16,27-6 292 0</inkml:trace>
  <inkml:trace contextRef="#ctx0" brushRef="#br0" timeOffset="203958.9054">14406 10460 222 0,'0'0'211'0,"0"0"-20"16,14-51-17-16,-14 51-4 0,19-28-11 0,-19 28-11 15,25-17-10-15,-25 17-8 0,0 0-4 0,31-11-5 16,-31 11 2-16,0 0 14 0,0 0-7 0,43 33 2 16,-43-33 2-16,25 44 4 0,-15-18-3 0,-4 3-2 15,7 12-5-15,-5 0-7 0,0-13-2 0,-1 1 9 16,1 13-27-16,0 0 0 0,-2-12-5 0,0-3-2 16,1-1-14-16,3-3-9 0,-2-5-8 0,3 3 3 15,-5-5-12-15,2-3 11 0,0 0-15 0,3-4-13 16,-5 0 0-16,0-3-6 0,2-2-1 0,-1-1 7 15,-1-2-7-15,-6-1 4 0,0 0-4 0,12-7-3 16,-10-3-4-16,0 2 6 0,2-1-2 0,-1 1 2 0,-1 0 3 16,-2 8-8-16,2-9-10 0,-2 9-3 0,0 0 2 15,0 0 0-15,0 0-8 0,0 0 7 16,0 0-6-16,14 30-4 0,-4-6 3 0,3 3 4 16,3 16-9-16,-3 1 17 0,1 3-18 0,3 2 1 0,3 1 7 15,-3-2-5-15,2 3 1 0,3 0-4 0,-5-2 10 16,1 4-9-16,1-7 7 0,-4-3-2 0,-1-1-3 15,-6-14 12-15,1 0-11 0,-5-2 17 0,-2-1 2 16,-4-1 21-16,-2-6 17 0,-7 3 15 0,-1 0 1 16,-3-1 5-16,-5-3-10 0,-1-2-4 0,-4 2-9 15,0 1 0-15,1-3-11 0,1 5-4 0,-2-1-4 16,2 1-5-16,3-1-3 0,1 1-5 0,0 3-2 16,-1-4-21-16,3 1-22 0,3 0-26 0,-3 0-42 15,5-10-51-15,4 0-54 0,-1-3-56 0,3-1-61 16,2-4-74-16,4-2-327 0,0 0-770 0,-15-19 341 15</inkml:trace>
  <inkml:trace contextRef="#ctx0" brushRef="#br0" timeOffset="205151.9909">23412 10550 248 0,'0'0'284'15,"0"0"-7"-15,0 0-15 0,0 0-18 0,0 0-24 16,0 0-21-16,0 0-24 0,0 0-6 0,0 0-3 16,0 0 1-16,0 0-3 0,0 0 3 0,0 0-6 15,29 30 5-15,-25-6 11 0,-4 1-28 0,0 3 3 16,4-1-8-16,-2 15-14 0,3 0-9 0,-1-1-9 0,0-12 1 16,4 13-17-16,0-14-9 0,1 1-8 15,7 14-15-15,5-8 3 0,-7-13-8 0,3 0-8 0,2-2-2 16,-1-2-4-16,-1-7-6 0,5 3-12 0,5-2-8 15,-4-4-6-15,4-2-9 0,-9-5-5 0,9-4-7 16,0-4-1-16,-14 0 1 0,5 2-1 0,-10-4 3 16,3-2-5-16,-7 4 8 0,0 2 1 0,-4-5 10 15,0 10-10-15,0 0-1 0,-8-10 8 0,-3 11 6 16,3 7 6-16,-6 3 5 0,-9 6-1 0,11 4 1 16,-7 3 2-16,-6 13-6 0,11 3 5 0,3-12-6 15,-1 13-1-15,2 1-7 0,3-1 11 0,7-11-9 16,3 18 1-16,11-5 3 0,-2-4-5 0,11 5-3 0,8-6 1 15,6 1-3-15,-2-5 3 0,7 0 0 16,-5-1-6-16,2 2 2 0,-8-1 4 0,-8 1-19 0,-13-10-16 16,-3 4-58-16,-16 10-53 0,-13 9-74 0,-18-1-99 15,-18-1-121-15,-8 5-222 0,-16 10-707 0,-11 3 313 16</inkml:trace>
  <inkml:trace contextRef="#ctx0" brushRef="#br0" timeOffset="214238.0145">22761 14111 222 0,'-4'-18'229'0,"2"1"-5"16,0 2-1-16,2-3-1 0,0 1-4 0,-2 1-8 15,0 3 4-15,4 0-5 0,-2 5-6 0,2-2 0 16,0 5 0-16,-2 5-22 0,0-11-19 0,0 11-22 16,0 0-12-16,0 0-8 0,0 0-8 0,4 25 2 15,-2-2-9-15,0 4 6 0,6 16-1 0,-1 5-6 0,3 0 3 16,-4 4-9-16,7-2-6 0,-5 1-6 0,6 0-11 15,-3-1-9-15,1-1-8 0,0 3-1 16,-1-4-12-16,-5-6 3 0,0-1-5 0,-2-13-2 16,0-1-10-16,-2-2 3 0,-2-1-8 0,5-6 4 0,-5-3-11 15,0-1-10-15,4-5-9 0,-4-3-2 0,0-6 3 16,0 0-12-16,0 0-13 0,0 0-17 0,-19-19-17 16,11-6-5-16,-7-15-6 0,3-9-16 0,-7-8-5 15,5-9-11-15,-3-1-2 0,3-4-4 0,6 1 6 16,8-2-2-16,0 0 11 0,4 11 7 0,4 4 16 15,2 6 17-15,9 7 13 0,4 6 20 0,-9 15 18 16,3 3 6-16,-3 6 10 0,-1 4-2 0,-5 3-3 16,-2 3 6-16,6 4 5 0,-3 5 5 0,5 5 11 15,3 11-11-15,-3 3 4 0,-1 17-7 0,-3-1-5 16,-6 5 4-16,-2 1-7 0,-4 0 6 0,-6 0-4 16,-2-4 1-16,1 3-11 0,-11-3 0 0,-1-3 6 15,2 1-2-15,3-18-2 0,-5 1 0 0,2-1 4 16,5-2-4-16,-5-4-4 0,11-7-2 0,-4-2 1 15,3-3-2-15,3-4-7 0,6 0 5 0,0 0 2 16,-14-11-7-16,12 3 2 0,2 1 10 0,0 7-17 16,4-14 8-16,2 11 12 0,0-3-8 0,9 4 9 15,-1 1 4-15,1 4 5 0,7 6-3 0,1 4 5 0,0 5 5 16,0 1 5-16,8 10-3 0,-9-11-9 0,7 17 1 16,2-2 15-16,-4 0-21 0,2 1-6 15,-8-13 10-15,-3 0-10 0,3 0-24 0,-4-2-12 16,-7-4-18-16,4-4-25 0,-1-1-30 0,-5 1-29 0,-2-6-30 15,3 1-18-15,-5-4-17 0,-4-2-44 0,0 0-55 16,6-10-190-16,-4 1-523 0,4-5 233 0</inkml:trace>
  <inkml:trace contextRef="#ctx0" brushRef="#br0" timeOffset="214771.0166">23437 13890 173 0,'0'0'262'15,"-2"-7"-22"-15,2 7-20 0,0 0 2 0,0 0-5 16,6 28-9-16,2-1-16 0,1 16-5 0,1 2-16 16,2 1-11-16,-3 2-8 0,1 0 3 0,0 3-12 15,-1-6-11-15,-1 4-3 0,-4 0-11 0,0-7-12 16,-2-12 4-16,0 13-8 0,-2-17 3 0,2-2-18 16,-2-7-8-16,0 0-5 0,0-3-12 0,2-1-5 15,-4-7-4-15,2-6-2 0,2 9 13 0,-2-9-1 16,0 0-13-16,0 0 1 0,-10-26-12 0,4 3-10 15,-7-17-16-15,-1-3-15 0,-3-6-14 0,3-3-16 16,0-2-7-16,5 4-4 0,-3 2 0 0,8 1 4 16,2 3 6-16,2 1 1 0,0 15 10 0,2 3-6 15,4-2 10-15,4 2-3 0,-4 2 5 0,9 4-2 16,-5 5 7-16,1 2 5 0,5 2 3 0,-1 3-1 0,3 3 2 16,-1 2 3-16,-1 3-5 0,3 4 9 15,4 9-1-15,1 2-2 0,-3 3-1 0,-2 4 5 16,-3 2-1-16,-5 4-2 0,1 11-3 0,-2-1 2 15,-6-11-1-15,-10 14 1 0,-2-13 0 0,-9 11 2 0,-5-4-1 16,-5-1-3-16,8-14-12 0,-8-2-21 0,-10 8-23 16,8-13-41-16,2-4-58 0,-2-3-77 15,0-2-90-15,5-6-175 0,-1-8-537 0,8 2 237 16</inkml:trace>
  <inkml:trace contextRef="#ctx0" brushRef="#br0" timeOffset="215299.0139">24181 13777 148 0,'-16'-19'279'0,"-3"-1"-7"0,0-1-16 16,-3 6-8-16,1 1-17 0,7 4-12 0,-13 3-20 0,8 1-11 15,3 5-15-15,1 0-22 0,1 3-16 0,5 3-5 16,1 2-16-16,2 7-14 0,4 1-9 0,6-1-9 16,8 8-8-16,7 4-6 0,8 10-6 15,8-2 6-15,10-3 11 0,1-1 6 0,1-5 10 0,9 5-6 16,-2-3 4-16,0-4 13 0,-1 0 3 0,-9 0 3 15,-3 1 7-15,-6 4-9 0,-16-9-4 0,-9 3-1 16,-1 3 3-16,-9-1-5 0,-9 3-1 0,-5-1-7 16,-13 13-8-16,-8-2-9 0,-2-4-9 0,-7 0-5 15,3-2-9-15,-3-5-31 0,-5 2-45 0,1-9-61 16,-3-2-74-16,-1-3-80 0,4-8-101 0,22 2-405 16,-10-5-804-16,10-2 357 0</inkml:trace>
  <inkml:trace contextRef="#ctx0" brushRef="#br0" timeOffset="220771.1313">23108 15392 72 0,'-4'-6'94'0,"4"6"-10"0,0 0 20 0,0 0-3 15,-2-9 7-15,2 9-4 0,-2-8 3 16,2 8 5-16,0 0-2 0,-2-7 3 0,2 7 9 0,0 0-5 15,-2-6 1-15,2 6-8 0,0 0-13 0,0 0-4 16,0 0-9-16,0 0 6 0,0 0 2 0,-2 29 0 16,4-5-1-16,2 3-4 0,4 16 1 0,1 2 20 15,1 1-7-15,4 4-3 0,-3-1-15 0,3 1-2 16,-8-1-6-16,7 0-7 0,-5-3-3 0,-6-18 2 16,-2 18-14-16,-2-3-2 0,2-16-6 0,0 3 2 15,0-2-3-15,-8 13-6 0,4-24-5 0,2-3-1 16,-3-5-6-16,1-2-2 0,4-7 2 0,-4 2-3 15,4-2 0-15,-16-11-2 0,5-1 1 0,-3-15-8 16,-3-14-2-16,-3-1-8 0,3-6 1 0,5-6-4 16,-11-3-1-16,11-12-2 0,3 0-4 0,5-1-2 15,6 7 4-15,7-2 0 0,5 11 3 0,0 10 0 16,3 6-1-16,-3 15 5 0,1 2-4 0,-3 12 2 16,1-3-1-16,5 8 1 0,-5 4-3 0,3 4 1 15,1 5 1-15,-5 3 0 0,7 9-1 0,-3 1 5 16,-5 3-3-16,3 14-4 0,-6-9 11 0,-3 14-7 15,-10-2 1-15,-1-1-2 0,-6-1-2 0,-1-13 7 16,-5 10-5-16,3-10 1 0,-1-5 1 0,1 0-3 16,1-3-2-16,4-5-2 0,-1-4-6 0,3-4 1 15,2 1 3-15,2-3-1 0,4-4-1 0,0 0 1 16,0 0-2-16,0 0 5 0,0 0-3 0,0 0 3 16,0 0 2-16,14-22-4 0,-6 19 2 0,9 3 4 15,1 4 2-15,1-2 6 0,8 6-1 0,-8 0 5 16,7 3-5-16,1 4 3 0,-4 1-4 0,4 1 4 15,-6 0-2-15,-1 0 2 0,-1 1-4 0,2-1-6 16,-9 1-15-16,2-7-22 0,-5 0-21 0,-1 1-29 16,-2-7-42-16,-2 0-31 0,-2 2-19 0,-2-7-35 15,7 1-39-15,-7-1-163 0,0 0-451 0,10-15 200 16</inkml:trace>
  <inkml:trace contextRef="#ctx0" brushRef="#br0" timeOffset="221312.7408">23759 15275 210 0,'0'0'234'0,"0"0"-19"16,0 0-4-16,0 0-5 0,0 0-4 0,-4 32-8 15,4-7-5-15,0 15-6 0,4-11-7 0,-4 15 3 0,0-1-4 16,0 2-10-16,5 3-10 0,-3-4-6 16,-4 3-12-16,2-19-9 0,0 15 4 0,0-15-13 15,0 1-10-15,-5-4-11 0,5-2-10 0,0-5 6 16,0-4-19-16,-4 0-21 0,4-1 6 0,0-7-3 15,0-6-3-15,0 7 15 0,0-7 2 0,0 0-8 16,0 0-9-16,-10-20-8 0,2-3-8 0,-1-5 7 16,-5-15-10-16,-3-4-11 0,3-2-6 0,0-8-17 15,-3 1 4-15,0 4-14 0,7 8 3 0,2-4-5 16,4 8 12-16,4 11-19 0,4 1-3 0,4 1-6 16,0 5 14-16,-1 1-1 0,1 4 2 0,0 3-17 15,9-5 12-15,3 2 2 0,-3 9-1 0,6-5 0 16,-7 8-1-16,11 1 3 0,-8 4 2 0,-1 4-4 15,1 2 4-15,4 8-1 0,-5 3 8 0,-1 2-4 16,-5 6-3-16,3 3 0 0,-7 13 5 0,-4-12 3 0,-4 12 0 16,-4-11-3-16,-4-2 3 0,-9 10 4 15,7-11-6-15,-7-3-5 0,3 1 4 0,-5-2-17 0,-4-1-29 16,7-5-21-16,1-9-31 0,-1 2-30 16,1-6-40-16,3-3-56 0,-3-6-51 0,1-4-226 15,10-2-549-15,-4-4 243 0</inkml:trace>
  <inkml:trace contextRef="#ctx0" brushRef="#br0" timeOffset="222019.9213">24154 15175 244 0,'0'0'228'0,"0"0"-22"0,0 0-12 0,0 0 6 0,0 0-5 16,0 0-2-16,4 36-6 0,1-12-10 0,1 1 3 15,2 21-5-15,-4-8-5 0,2-10-7 0,3 12-8 16,-5-14-7-16,2 3-8 0,-4-3-18 0,2-1-8 0,0-2-17 16,3-5-4-16,-7-2-7 0,0-2-10 15,4-4-9-15,-4-2 0 0,0-8-5 0,0 6 18 16,0-6 16-16,0 0-16 0,0 0-7 0,8-27-1 15,-6 1-14-15,6-15-2 0,-8-2-7 0,4-1-8 16,-4-5-1-16,5 1-3 0,-5 0-1 0,0 6-6 0,0 16 1 16,0 1-8-16,4 7 2 0,-2 5-13 15,2-1 4-15,0 2-4 0,0 3 5 0,0 5-21 16,-4 4 12-16,0 0 8 0,23 6-8 0,-13 5-6 16,7 7 10-16,-1 2-6 0,-1 4-9 0,-7 2 3 15,7-2 6-15,-5 1-4 0,11 16-4 0,-13-14 3 0,2-3 0 16,1 0 1-16,-3-3 2 0,0-5 1 15,0-4-6-15,-3-5-1 0,-1-1 8 0,-4-6-3 16,0 0 6-16,14-4 9 0,-6-5-16 0,3-15-6 16,-3-3 5-16,0 0 5 0,3-17-2 0,-7-2 0 0,0 1 3 15,-4 3-2-15,0 14 1 0,4 1-2 16,-4 3-1-16,0 8 6 0,0 2 2 0,0 6 11 16,0 8 0-16,0-16-5 0,0 16-2 0,0 0-6 0,0 0 0 15,19 5 10-15,-9 7-8 0,6 10-5 16,-1 1 1-16,8 14 2 0,-7-15-5 0,11 22 1 0,-4-2 0 15,8 2-6-15,-8-1-10 0,-1-4-15 0,5 0-28 16,-8-2-28-16,-5-11-34 16,-1 1-30-16,-5-1-42 0,0-4-49 0,-6-6-51 0,0-3-33 0,-4 0-257 15,0-7-627-15,2-6 278 0</inkml:trace>
  <inkml:trace contextRef="#ctx0" brushRef="#br0" timeOffset="227176.5311">23716 16469 24 0,'-2'-5'227'0,"-2"-1"-5"0,0 1-11 0,4 5-18 15,0 0-17-15,-9-5-24 0,9 5-13 0,0 0-8 16,0 0-11-16,3 32-7 0,3-6-8 0,6 16-1 16,-2-14-12-16,7 18-10 0,2-3-11 0,-1 1-1 15,-1 3-5-15,3-4-6 0,-3 4 1 0,0-8-2 16,-7-11-3-16,4 11-5 0,-10-13 26 0,5-4-1 15,-5 1-12-15,-4-5-2 0,2 0-3 0,-2-5-13 16,0-4 7-16,0-2-6 0,0-7-4 0,-2 10-1 16,2-10-3-16,-8 2-1 0,8-2-7 0,-19-12-6 15,0-6-9-15,3-4-6 0,-15-10-5 0,4-7 1 16,2 0-10-16,-2-8 4 0,11-2 3 0,-11 2-4 16,8 4-4-16,11 1 4 0,0 0 1 0,6 14-4 15,6 1 0-15,6-1 2 0,-2 4 2 0,7 2 0 16,3 0-2-16,3 4 6 0,-6 6 0 0,-1 4 0 15,11 2-2-15,-7 2 0 0,1 6-4 0,0 5 17 16,3 4-4-16,-1 3 1 0,-6-1-4 0,1 8 4 16,-1 4-3-16,-5 2 3 0,-2 0-5 15,0 2 8-15,-8-2-9 0,-4 1 1 0,-8 11 0 16,6-12-1-16,-7-5-4 0,-1 3-1 0,1-5-11 0,5-6-8 16,-6 4-7-16,1-6-3 0,7-4 2 0,-2-3 4 15,2-3 0-15,1 2 4 0,5-4 1 0,0 0 2 16,0 0 2-16,0 0-3 0,0 0 4 0,0 0-1 15,21 2 7-15,-4 3 7 0,-1 2 5 16,7 5 4-16,4 2-2 0,-2 0 0 0,18 10 4 0,-10 2-3 16,-12-8-6-16,2 0 1 0,-1-2 2 0,1 0 1 15,-2 2-9-15,-1-3-6 0,-3-6-25 0,-7 1-25 16,-1-4-34-16,-1-3-24 0,-8-3-35 16,10 2-55-16,-10-2-211 0,8-11-451 0,-8 11 200 0</inkml:trace>
  <inkml:trace contextRef="#ctx0" brushRef="#br0" timeOffset="227580.8169">24258 16415 49 0,'0'0'335'16,"-4"-11"-38"-16,4 11-21 0,0 0-21 0,0 0-10 15,0 0-11-15,0 40-14 0,4-13-27 0,4 17 2 16,2 1-12-16,3-5-9 0,1 5-19 0,-4-1-20 15,7 0-13-15,-5-3-7 0,3 2-1 0,-3-6-24 16,3-10-11-16,-7 0-3 0,2-1-3 0,-1-4-12 16,-3-6-4-16,6-2-10 0,-8 0-1 0,-4-6-20 15,0-8 17-15,4 8 1 0,-4-8-8 0,0 0-5 16,0 0-4-16,0 0-5 0,-18-59-3 0,10 32-11 16,-11-17 3-16,-2-10-14 0,3 2-7 0,-1-2-2 15,1 0-2-15,5 6 0 0,1 2-4 0,8 5 1 16,4 13 6-16,2 3 0 0,2 1 1 0,2 0-4 15,2 7 5-15,1 3 1 0,5 1-1 0,-4 4 0 16,3 2 4-16,-3 4 3 0,7 3-1 0,-17 0 1 16,31 9-1-16,-19 1-1 0,7 10 7 0,-1-2 0 15,1 19-4-15,-11-14-3 0,-2 5 2 0,-2 1 1 16,-1 0 3-16,-6 14-5 0,-1-15 0 0,2-2-6 16,-10 3-11-16,2-6-20 0,1 3-24 0,-1-10-36 15,4 9-29-15,-5-15-36 0,-1-2-32 0,6-4-44 16,6-4-248-16,-23-3-530 0,23 3 234 0</inkml:trace>
  <inkml:trace contextRef="#ctx0" brushRef="#br0" timeOffset="228130.3023">24555 16369 119 0,'9'-11'261'0,"-9"11"-18"0,0 0-16 0,0 0 4 16,0 0-3-16,0 0-2 0,8 36 6 0,-4-13-3 16,2 2-10-16,2 15-7 0,-1-11-8 15,-1 14-11-15,4 0-10 0,3-3-12 0,1 4-7 16,-4-4-16-16,7-2-15 0,-11-10-17 0,7-1-4 16,-1-1-13-16,2-3-9 0,-1 2-5 0,1-5-11 15,-1-6-13-15,-3-2-21 0,2-1-18 0,-5-5-17 0,-5-3-15 16,-2-3 4-16,0 0-46 0,0 0-9 15,0 0-28-15,0 0-14 0,-13-41-15 0,-3 20-3 16,1-1 8-16,-3 0 2 0,-3-2-1 0,0 1 12 16,5 1 4-16,5 10 9 0,3-2 2 0,0 8 11 15,0-7 4-15,8 13 7 0,-7-14 5 0,7 14 6 16,0-11 5-16,0 11 2 0,0 0 7 0,15-17 4 0,-7 10 5 16,5 0 4-16,1-3 0 0,1-2 6 0,7-3 0 15,1 0-1-15,-2-1 4 0,-3 0-2 16,1-3 8-16,-3 0-3 0,3 2 6 0,-13 1 6 15,3-8 21-15,-1 1 4 0,-4 7 10 0,-4-7 8 16,0-3 9-16,-8 0-1 0,-1-13-2 16,3 9 15-16,-12-15-6 0,1 8 4 0,-2-8 7 15,5 20 5-15,6 2 14 0,-1 9 8 0,1 2 13 0,2 4 11 16,6 8 0-16,0 0-15 0,-8-16-11 0,8 16-6 16,0 0-16-16,0 0-1 0,0 0-6 0,14 78-13 15,3-29 2-15,-3 0-8 0,5 5-9 0,1 2 3 16,3 4-1-16,0-3-10 0,0 1 3 0,-1 0-7 15,9-7-42-15,-4-2-1 0,-4-7-34 0,4 2-39 16,0-8-37-16,-9-15-45 0,-5 3-45 0,1-4-55 16,-5-9-52-16,-5 1-180 0,-4-12-546 0,0 0 242 15</inkml:trace>
  <inkml:trace contextRef="#ctx0" brushRef="#br0" timeOffset="228968.5518">24851 13744 221 0,'-4'3'232'0,"-4"2"-11"0,3 0-21 15,5-5-10-15,-6 11-11 0,6-11-10 16,0 8-14-16,0-8 0 0,0 0-11 0,15 3-9 16,5-5-7-16,9-7-4 0,13-11-5 0,1 1-5 0,2-9-2 15,1-1 3-15,4-3-3 0,-7-3-5 16,7 4-8-16,-9-2-5 0,-2 3-11 0,-8 2-9 0,-8 12-6 16,-9 5-9-16,-1 2-4 0,-9 4 0 15,0 0-16-15,-2 1-37 0,-2 4-50 0,0 0-14 0,0 0-34 16,8 14-45-16,-8 1-46 0,5-1-51 15,-5 9-227-15,-5 4-504 0,1 0 223 0</inkml:trace>
  <inkml:trace contextRef="#ctx0" brushRef="#br0" timeOffset="229340.913">24977 14987 123 0,'-8'7'272'0,"6"-5"-6"0,2-2-10 16,-4 9-11-16,4-9-10 0,0 0 9 0,0 0-21 15,22-10-10-15,5-2-11 0,-4-1-8 0,18-9-5 16,-18 7 6-16,16-8-20 0,-2-7-20 0,3 6 0 16,-3-1-12-16,2 1-5 0,-12 6-13 0,0 1-13 15,-4 0-9-15,16-4-2 0,-16 8-18 0,-5 4-4 16,-7 2-16-16,1 0-7 0,0 1-5 0,-5 0-19 16,-3 4-39-16,-4 2-29 0,8-2-32 0,-8 2-33 0,0 0-17 15,0 0-30-15,0 0-38 0,0 19-32 0,0-10-43 16,-4 6-31-16,0 2-208 0,0 8-539 0,-7 2 238 15</inkml:trace>
  <inkml:trace contextRef="#ctx0" brushRef="#br0" timeOffset="229696.97">25008 16283 320 0,'-12'9'321'16,"5"-4"-1"-16,3 2 3 0,0-4-1 0,4-3-8 15,0 0-16-15,0 0-36 0,0 0-20 0,0 0-33 16,35-31-20-16,-10 14-9 0,14-14-13 0,-1 7-6 15,1-3 0-15,0-4 3 0,2 1-3 0,-1 2-10 16,5-6-6-16,1 3 0 0,-5 6 2 0,2-6-4 16,-16 15-5-16,-4-1-11 0,4-2-13 0,-4 4-12 15,-13 4-10-15,2 1-5 0,-3-1-4 0,1 2-17 16,-6 2-15-16,4-2-32 0,-8 5-32 16,0 4-41-16,5-11-43 0,-5 11-66 0,0-9-66 0,0 9-82 15,-5-11-93-15,-3 5-339 0,4 1-804 16,4 5 356-16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9T15:59:17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13155 9322 119 0,'0'0'163'0,"0"0"-3"0,0 0-2 0,0 0-6 16,0 0 5-16,0 0-1 0,0 0-7 0,0 0-8 15,0 0-12-15,0 0-13 0,0 0-12 0,0 0-9 16,0 0-8-16,0 0-5 0,0 0-6 0,0 0-3 16,0 0-8-16,-33 67-2 0,33-67-5 0,-8 34-2 15,8-34 3-15,-8 40-4 0,8-40-5 16,-3 32-3-16,3-32-6 0,0 0 2 0,9 42-8 0,-9-42 0 15,0 0-3-15,16 22 5 0,-16-22-3 0,0 0 2 16,31 6 0-16,-31-6 1 0,0 0 0 0,0 0-2 16,54-25 0-16,-54 25-1 0,27-19-4 0,-27 19 0 15,19-25-2-15,-19 25-5 0,16-24-2 16,-16 24 6-16,10-23-2 0,-10 23 5 0,0 0-5 0,0 0-3 16,15-28 0-16,-15 28 5 0,0 0-3 0,0 0 3 0,0 0-3 15,0 0-1-15,0 0-3 0,0 0-1 16,0 0-3-16,0 0-1 0,-29-42-2 0,29 42-5 15,-35-5 0-15,35 5 1 0,-56-4 0 0,25 1-1 16,31 3 5-16,-64-11-7 0,33 2-1 0,-13-5-1 0,22 4 1 16,-1-2-2-16,23 12-3 0,-48-27 1 15,28 12 3-15,20 15-1 0,-25-22 0 0,25 22 2 16,-17-26-3-16,17 26 0 0,-8-28-2 0,8 28 1 0,0 0-4 16,0 0 5-16,10-46-1 0,-10 46-4 0,19-27-1 15,-19 27 4-15,33-29-3 0,-12 13 3 0,0 3 0 16,-21 13-3-16,43-13 3 0,-43 13-3 0,37-4 0 15,-37 4-3-15,0 0 0 0,62 10-2 0,-62-10-1 16,35 17 0-16,-20-7-13 0,-15-10 7 0,27 28-9 16,-13-7 5-16,-14-21 3 0,19 30-5 0,-7-9-1 15,-12-21 1-15,6 41 3 0,-6-41-1 0,0 32 1 16,0-32-10-16,0 0-10 0,0 0-25 0,-8 46-21 16,8-46-24-16,0 0-30 0,-10 23-33 0,10-23-30 15,0 0-227-15,0 0-462 0,0 0 204 0</inkml:trace>
  <inkml:trace contextRef="#ctx0" brushRef="#br0" timeOffset="375.223">13424 9078 131 0,'0'0'184'16,"0"0"-2"-16,0 0-7 0,0 0-10 0,0 0-9 16,0 0-7-16,0 0-5 0,0 0 1 0,-41 55-11 0,41-55-2 15,-7 32-8-15,7-32-3 0,-4 35-8 16,4-35-9-16,0 0-7 0,4 46-8 0,-4-46-7 0,0 0-6 16,15 31-4-16,-15-31-1 0,0 0-7 0,16 17-3 15,-16-17-11-15,0 0-1 0,0 0-2 0,0 0-6 16,0 0-4-16,77-41-3 0,-59 21-6 0,-3 0 3 15,-15 20-6-15,16-37-3 0,-9 15-3 16,-7 22 3-16,0 0-5 0,-2-46-3 0,2 46 1 0,0 0-1 16,-9-37-4-16,9 37 0 0,0 0-2 0,-22-21-3 15,22 21 1-15,0 0-2 0,0 0 0 0,0 0-7 16,0 0-9-16,-56 11-10 0,56-11-20 16,0 0-32-16,-29 34-35 0,29-34-37 0,-11 25-40 0,11-25-52 15,0 0-171-15,-6 31-443 0,6-31 197 0</inkml:trace>
  <inkml:trace contextRef="#ctx0" brushRef="#br0" timeOffset="848.0242">13759 9017 50 0,'0'0'222'0,"0"0"-12"16,0 0-15-16,0 0-14 0,0 0-14 0,0 0-7 0,0 0-14 15,0 0-1-15,0 0-14 0,-40 71-7 0,40-71-4 16,-6 35-3-16,6-35-4 0,4 34-9 0,-4-34-5 16,0 0-4-16,15 37-3 0,-15-37 0 0,14 23-3 15,-14-23-1-15,0 0-1 0,38 18-9 0,-38-18 0 16,35 2-8-16,-35-2-5 0,0 0-2 0,62-14-10 16,-37 2 5-16,-25 12-12 0,37-24-6 0,-23 13-4 15,-14 11-3-15,21-24-4 0,-21 24-1 0,14-31-2 16,-14 31-6-16,9-28 1 0,-9 28-4 0,0 0 1 15,0 0-3-15,0 0 0 0,-25-51-8 0,25 51 2 16,-31-17-1-16,4 8-4 0,27 9 3 0,-54-12 1 16,27 7-10-16,27 5 4 0,-56-7-3 0,56 7 4 15,-39-2 1-15,39 2-1 0,-37-5-3 0,37 5 3 16,-33-6-1-16,33 6-6 0,-29-9-4 0,29 9-4 16,0 0-3-16,-25-19-2 0,25 19-4 0,0 0 0 15,-6-35 5-15,6 35-3 0,0 0 4 0,0 0 0 16,27-49 4-16,-27 49-2 0,23-15 4 0,-23 15-2 15,26-14 3-15,-26 14 3 0,34-5-2 0,-34 5-13 0,0 0-1 16,53 11 0-16,-53-11 7 0,37 23 5 16,-37-23-3-16,27 30 0 0,-16-15-1 0,-11-15-19 0,16 44-20 15,-16-44-29-15,11 39-29 0,-9-16-39 16,-2-23-37-16,0 0-36 0,8 42-197 0,-8-42-454 0,0 0 202 16</inkml:trace>
  <inkml:trace contextRef="#ctx0" brushRef="#br0" timeOffset="1159.0825">14087 8681 223 0,'0'0'230'0,"0"0"-25"0,0 0-20 0,0 0-20 16,0 0-14-16,0 0-2 0,0 0-10 0,0 0-3 15,0 0-9-15,0 0 1 0,0 0 2 0,0 0 1 16,21 88 5-16,-17-64 0 0,-4-24-18 0,13 53-2 16,-5-29-4-16,-8-24-10 0,10 42-12 0,-1-21-4 15,-9-21-12-15,12 40-5 0,-12-40-7 0,12 31-5 16,-12-31-5-16,15 25-8 0,-15-25 1 0,0 0-5 16,12 24-8-16,-12-24 0 0,0 0-11 0,0 0-4 15,0 0-14-15,0 0-21 0,0 0-30 0,0 0-24 0,0 0-34 16,0 0-37-16,0 0-31 0,0 0-35 15,0 0-33-15,-45-88-181 0,32 66-456 0,3-1 202 16</inkml:trace>
  <inkml:trace contextRef="#ctx0" brushRef="#br0" timeOffset="1439.7958">14114 8728 94 0,'0'0'210'0,"0"0"-9"15,0 0-17-15,0 0-25 0,0 0-14 0,0 0-16 0,0 0-4 16,0 0-10-16,0 0-6 0,0 0-8 0,0 0-7 15,0 0-9-15,-43 62-10 0,33-40-7 0,10-22-6 16,-17 39-7-16,17-39 0 0,-14 32-7 0,14-32-4 16,-11 25-8-16,11-25 1 0,0 0-2 0,0 0 0 15,0 0 6-15,0 0 3 0,0 0 6 0,0 0 1 16,0 0 1-16,37 30-1 0,-37-30 3 0,0 0-8 16,0 0 5-16,69-32-8 0,-69 32 3 0,41-21 1 15,-16 6-10-15,-2 1-3 0,5 0-5 0,-1 0 3 16,-4 0-6-16,-23 14-2 0,33-18-3 0,-33 18-2 15,27-15 0-15,-27 15-8 0,0 0-11 0,0 0-18 16,0 0-26-16,25-11-39 0,-25 11-58 0,0 0-55 16,0 0-69-16,0 0-132 0,0 0-431 0,0 0 191 15</inkml:trace>
  <inkml:trace contextRef="#ctx0" brushRef="#br0" timeOffset="2033.9075">13362 9675 250 0,'0'0'251'16,"0"0"-2"-16,0 0-4 0,-48 14-19 0,48-14-16 0,0 0-17 15,0 0-9-15,0 0-20 0,0 0-10 0,0 0-13 16,0 0-8-16,0 0-20 0,0 0-12 0,0 0-10 15,0 0-9-15,102-48-6 0,-61 27-4 0,9-4-6 16,-1-3-3-16,7-2-3 0,0 0-5 0,6-4-2 16,-2 1-2-16,4-3-7 0,8 2-6 0,-8 0 1 15,-8 2-3-15,4 1-1 0,-8 4-1 0,-5 1-2 16,-18 14-5-16,-2-3-1 0,0 5-3 0,-27 10 0 16,29-17-3-16,-29 17 3 0,0 0-9 0,23-11-12 15,-23 11-16-15,0 0-10 0,0 0-5 0,0 0-25 16,0 0-26-16,0 0-36 0,0 0-48 0,0 0-33 15,-60 58-45-15,37-40-222 0,0-4-502 0,-14 11 223 16</inkml:trace>
  <inkml:trace contextRef="#ctx0" brushRef="#br0" timeOffset="2369.7922">13378 9913 211 0,'0'0'281'0,"0"0"-2"0,0 0-8 0,0 0-14 0,0 0-18 0,0 0-20 15,0 0-23-15,0 0-14 0,0 0-14 0,0 0-11 16,0 0-3-16,0 0-9 0,85-23-10 0,-44 3-8 16,3 1-3-16,1-6 4 0,3 0-19 15,8-5-6-15,2 1-5 0,4-1-4 0,-2 1-9 0,6-4-12 16,-2 4-5-16,0-5-5 0,-4 0 8 0,-2 2 12 15,0 3 6-15,-11 2-4 0,-8 2 7 16,1 5-3-16,-20 8-5 0,-20 12-6 0,27-13-6 0,-27 13 0 16,0 0-5-16,0 0-6 0,19-15-6 15,-19 15-13-15,0 0 0 0,0 0-13 0,0 0-17 16,0 0-28-16,0 0-31 0,0 0-49 0,0 0-37 0,0 0-48 16,0 0-56-16,0 0-68 0,-73 47-59 0,73-47-255 15,-28 19-670-15,28-19 297 0</inkml:trace>
  <inkml:trace contextRef="#ctx0" brushRef="#br0" timeOffset="14894.5114">19749 10704 139 0,'0'0'196'0,"-10"-4"5"0,10 4-12 0,-10-3-3 0,3 0-11 16,7 3-3-16,-10-6-6 0,4 3-8 0,2-1-9 15,4 4 1-15,0 0-7 0,-6-4-8 0,6 4-12 16,0 0-12-16,0 0-12 0,0 0-6 0,0 0-6 16,0 0 0-16,26 7-6 0,1 2-6 0,19 1-14 15,1 2-6-15,1 2 1 0,6 2-9 0,-5 0 0 16,-1 7-4-16,1-1-6 0,-3 4-3 0,-3 5-5 15,-6-6-4-15,-14-4-1 0,8 12 1 0,-12-8 2 16,-3-1-9-16,-3 2-4 0,-9 2 3 0,-4-4-5 16,-8 3 5-16,-7-2 7 0,-14 10-5 0,-2-7 7 0,-6 0 10 15,10-10 8-15,-16 4 1 0,-1-3 6 16,1-1-7-16,2 1 3 0,12-9-6 0,2-2-8 16,0-1-2-16,10-3-7 0,5 1-2 0,2-3-10 0,3-1-36 15,3 2-29-15,4-3-43 0,0 0-65 0,0 0-82 16,0 0-329-16,25-6-617 0,-4 3 273 15</inkml:trace>
  <inkml:trace contextRef="#ctx0" brushRef="#br0" timeOffset="22231.7512">24231 10019 73 0,'0'0'128'0,"0"0"14"16,0 0-10-16,0 0 4 0,0 0 1 0,-17-57 0 0,17 57-10 15,0 0-2-15,-10-25-3 0,10 25 7 0,0 0-6 16,0 0 2-16,-17-24-4 0,17 24-5 0,0 0 0 16,0 0-8-16,0 0-9 0,0 0-15 0,0 0-5 15,0 0-9-15,0 0-6 0,0 0-5 0,0 0 4 16,0 0-1-16,0 0 0 0,25 93-6 0,-19-65-7 16,3 11 1-16,-5-13-1 0,4 16-5 0,2-13 3 15,-5 14-1-15,-1-17 5 0,-4-26 0 0,0 49-1 16,0-49-5-16,2 31-5 0,-2-31-4 0,0 0-2 15,0 0-2-15,0 0 26 0,2 31 10 0,-2-31-1 0,0 0-5 16,0 0-8-16,0 0-9 0,0 0-3 16,-8-117 0-16,3 72-13 0,5-5 3 0,0-1-6 15,-4 9-7-15,4-2-1 0,0 16 6 0,0 28-9 0,0-47 0 16,0 47 1-16,4-34 7 0,-4 34-17 0,0 0 3 16,5-34 0-16,-5 34-2 0,0 0-2 15,0 0-2-15,0 0-3 0,0 0 3 0,0 0-3 0,0 0 3 16,0 0-1-16,72 65 0 0,-58-38 6 0,3 11-3 15,-7-14 2-15,-2-1-9 0,-8-23 6 0,21 46 1 16,-21-46-1-16,10 30-1 0,-10-30-5 0,11 22 9 16,-11-22-5-16,0 0-2 0,0 0 6 0,0 0-4 15,0 0 2-15,0 0-2 0,0 0 3 0,0 0-1 16,0 0-2-16,16-113-4 0,-12 73 4 0,-4 12-2 16,0 28 1-16,3-54 1 0,1 29-2 0,-4 25 1 15,8-38-2-15,-8 38 1 0,12-30 2 0,-12 30 1 16,0 0-5-16,11-21 5 0,-11 21-5 0,0 0 1 15,0 0 1-15,0 0-1 0,0 0-1 0,58 48-2 16,-46-23-3-16,-2 1 1 0,5-1 7 0,-3 3-1 16,1 14-5-16,1-15-5 0,-6-3-15 0,-8-24-15 15,15 45-3-15,-3-24-14 0,-12-21-20 0,15 27-25 0,-15-27-41 16,0 0-43-16,18 16-45 0,-18-16-49 0,0 0-217 16,0 0-537-16,0 0 238 0</inkml:trace>
  <inkml:trace contextRef="#ctx0" brushRef="#br0" timeOffset="22436.1833">24810 9883 104 0,'0'0'266'0,"29"48"4"0,-29-48-4 16,12 48-9-16,-8-24-10 0,-4-24-19 0,10 54-14 16,3-15-17-16,-9-12-13 0,6-2-13 0,-10-25-19 15,17 50-14-15,-7-26-14 0,-2-3-17 0,-8-21-10 16,15 30-6-16,-15-30-15 0,0 0-21 0,0 0-5 15,12 21-40-15,-12-21-37 0,0 0-46 0,0 0-43 16,0 0-33-16,0 0-22 0,0 0-15 0,-31-111-32 16,17 66-176-16,1 1-428 0,-1-4 190 0</inkml:trace>
  <inkml:trace contextRef="#ctx0" brushRef="#br0" timeOffset="22542.425">24803 9758 54 0,'0'0'85'0,"0"0"-35"0,0 0-28 0,0 0-58 0,0 0-38 16,0 0 18-16</inkml:trace>
  <inkml:trace contextRef="#ctx0" brushRef="#br0" timeOffset="22966.4385">25099 9991 112 0,'0'0'286'16,"0"0"-9"-16,0 0-26 0,0 0-26 0,0 0-23 16,0 0-17-16,0 0-21 0,0 0-8 0,0 0-18 15,0 0-10-15,0 0-8 0,0 0-11 0,0 0-9 16,0 0-8-16,0 0-7 0,17 68-5 0,-17-68-8 16,18 20-4-16,-18-20-1 0,0 0-4 0,31 16 0 15,-31-16-1-15,0 0-11 0,41-2 5 0,-41 2-8 16,0 0-2-16,0 0 3 0,40-32-3 0,-40 32-8 0,10-31 2 15,-10 31-8-15,4-41-5 0,-4 41 2 0,-8-48-5 16,8 48 2-16,-15-38-10 0,15 38-2 0,-14-28 1 16,14 28-6-16,-12-22 5 0,12 22-5 0,0 0-5 15,-19-19-1-15,19 19-6 0,0 0 1 0,0 0-11 16,0 0 0-16,0 0 1 0,0 0-1 16,0 0 0-16,0 0 2 0,0 0 0 0,0 0 6 0,0 0-7 15,0 0 3-15,0 0 1 0,0 0 1 0,0 0 0 16,0 0 4-16,64 61 3 0,-64-61-3 0,35 27 2 15,-20-16-1-15,-15-11 5 0,31 23-6 0,-31-23 7 16,35 29-5-16,-27-16-1 0,-8-13-1 0,23 23-9 16,-23-23-38-16,0 0-27 0,14 25-38 0,-14-25-25 15,0 0-23-15,0 0-31 0,0 0-20 0,0 0-27 16,0 0-151-16,0 0-422 0,38-48 186 0</inkml:trace>
  <inkml:trace contextRef="#ctx0" brushRef="#br0" timeOffset="23181.837">25467 9940 463 0,'0'0'32'0,"0"0"44"15,0 0 37-15,12-42 11 0,-12 42 10 16,0 0 13-16,0 0 14 0,0 0 9 0,0 0-2 0,0 0 5 15,0 0-7-15,0 0-1 0,0 0-8 0,0 0-6 16,0 0-6-16,-24 105-7 0,24-105-12 0,0 0-7 16,24 35-11-16,-24-35 1 0,31 13-12 0,-6-6-8 15,-25-7-11-15,48-6-7 0,-48 6-8 0,55-22 14 16,-32 8-6-16,2-4-6 0,-25 18 11 0,23-27 10 16,-23 27 9-16,8-34-13 0,-8 34 4 0,-8-41-4 15,8 41-15-15,-35-38-4 0,12 22-9 0,0 6-2 16,-8-2-8-16,31 12-3 0,-54-13-12 0,21 8-25 15,33 5-18-15,-43 0-51 0,43 0-37 0,0 0-53 16,-50 11-66-16,50-11-67 0,-22 10-58 0,22-10-225 16,0 0-620-16,-23 16 275 0</inkml:trace>
  <inkml:trace contextRef="#ctx0" brushRef="#br0" timeOffset="25216.3794">24146 6009 91 0,'0'0'204'0,"0"0"4"16,0 0-16-16,-19-40-26 0,19 40 3 0,0 0 6 16,0 0-2-16,0 0-9 0,0 0-8 0,-4-30-16 15,4 30-16-15,0 0-12 0,0 0-7 0,0 0 0 16,0 0 7-16,0 0-22 0,0 0-8 0,38 115-6 15,-26-71-6-15,0-3-10 0,-5-15-4 0,1 0-6 16,-2 2 0-16,2 1-10 0,-8-29-1 0,13 40-2 16,-13-40-6-16,8 27 0 0,-8-27-7 0,0 0 0 15,0 0 2-15,0 0-1 0,0 0 3 0,0 0-8 16,0 0 5-16,0 0-3 0,0 0-8 0,0 0 3 16,25-99-3-16,-25 58 0 0,-2 13 0 0,2-13-4 15,0 41-5-15,-13-69-1 0,13 41 2 0,0 28-2 16,-6-53 1-16,6 53-1 0,6-35 1 0,-6 35-4 15,0 0 1-15,4-28-2 0,-4 28-3 0,0 0 4 16,0 0 1-16,0 0-3 0,0 0 1 0,0 0 1 0,0 0 1 16,58 77 4-16,-47-51 3 0,1 2-5 0,7 9-2 15,-7-12 0-15,-4-3 3 0,-8-22-2 16,19 40 3-16,-19-40-3 0,8 27 2 0,-8-27 2 0,0 0 3 16,15 26 10-16,-15-26 23 0,0 0-4 0,0 0-4 15,0 0 4-15,0 0-3 0,0 0-6 16,37-60 0-16,-29 35-6 0,-8 25 4 0,10-52-7 15,-5 23 0-15,-5 29-6 0,4-55-4 0,-4 34 3 0,0 21-3 16,8-31-2-16,-8 31-2 0,0 0-5 0,8-29 6 16,-8 29-4-16,0 0-3 0,0 0-1 0,0 0-2 15,0 0 4-15,0 0-5 0,0 0 0 0,0 0 1 16,0 0 4-16,77 51 4 0,-69-35-6 0,-8-16 0 16,33 39 6-16,-25-24-6 0,7 8 1 0,-15-23 6 15,18 27-1-15,-18-27-8 0,13 20 5 0,-13-20-6 16,0 0-4-16,0 0 1 0,0 0-4 0,23 17-10 15,-23-17-6-15,0 0-4 0,0 0-9 0,0 0-4 16,0 0-11-16,12-78-5 0,-12 78-10 0,-4-49-8 16,4 49-11-16,-4-49 4 0,8 22 2 0,-4 27 13 15,0-41 5-15,0 41 7 0,0 0 2 0,4-32 8 16,-4 32 3-16,0 0 5 0,0 0-1 0,0 0 5 16,0 0 5-16,0 0 1 0,0 0 4 0,0 0 7 15,0 0 18-15,0 0 10 0,0 0 8 0,0 0 5 16,72 55 7-16,-63-34 3 0,-9-21 2 0,18 38 3 15,-7-14-2-15,1-1 0 0,-12-23-6 0,16 44 0 16,-16-44-4-16,11 34 0 0,-11-34-2 0,12 30-5 16,-12-30-2-16,6 23-28 0,-6-23-37 0,0 0-30 0,0 0-40 15,0 0-45-15,0 0-41 0,0 0-44 0,0 0-130 16,0 0-409-16,0 0 181 0</inkml:trace>
  <inkml:trace contextRef="#ctx0" brushRef="#br0" timeOffset="25356.4543">24760 5689 101 0,'0'0'175'0,"0"0"-12"0,0 0-20 0,0 0-16 15,0 0-12-15,0 0-17 0,0 0-21 0,0 0-40 16,0 0-43-16,0 0-42 0,0 0-39 0,0 0-63 16,43 72-161-16,-43-72 71 0</inkml:trace>
  <inkml:trace contextRef="#ctx0" brushRef="#br0" timeOffset="25958.2643">24981 5845 233 0,'0'0'250'16,"0"0"-10"-16,0 0-15 0,0 0-12 0,0 0-17 16,-54 42-16-16,54-42-15 0,0 0-12 0,-4 41-5 15,4-41-8-15,0 0-16 0,0 0-9 0,23 47-8 16,-23-47-4-16,23 19-9 0,-23-19 1 0,35 11-10 15,-35-11-9-15,45 3-10 0,-45-3-1 0,54-11-7 16,-54 11-8-16,35-15 2 0,-35 15-5 0,27-20-10 16,-27 20 2-16,15-25-8 0,-15 25 0 0,4-29-5 15,-4 29-5-15,0 0 3 0,-13-55 0 0,13 55-9 16,-18-38-2-16,18 38-3 0,-15-28-1 0,15 28 3 16,-8-23-5-16,8 23-2 0,0 0 10 0,0 0-16 0,-14-24-2 15,14 24-18-15,0 0-1 0,0 0-1 0,0 0-1 16,0 0 2-16,0 0 7 0,0 0-1 15,0 0 2-15,0 0 1 0,0 0 3 0,0 0-1 16,0 0 4-16,64 59-1 0,-64-59 1 0,22 27 4 0,-22-27-1 16,23 22-2-16,-23-22 4 0,21 27-2 0,-21-27 3 15,14 18-5-15,-14-18 10 0,0 0-4 0,23 25-4 16,-23-25-24-16,0 0-20 0,0 0-20 16,0 0-18-16,0 0-8 0,0 0-5 0,70-39 7 0,-59 22-5 15,1-5 6-15,-12 22 10 0,19-46 6 0,-11 22 16 16,-8 24-5-16,4-35 12 0,-4 35 27 15,10-28 33-15,-10 28 26 0,0 0 20 0,0 0 13 0,0 0-7 16,0 0-7-16,0 0-4 0,0 0 1 0,0 0 3 16,0 0 3-16,0 0-1 0,0 0-6 0,0 0 0 15,0 0 0-15,0 0 0 0,0 0 5 0,0 0-7 16,9 99 2-16,-9-99 1 0,22 18-1 0,-22-18 3 16,31 11-7-16,-31-11 3 0,0 0 3 0,54-3-2 15,-54 3 2-15,37-15 7 0,-37 15 15 0,27-23-9 16,-27 23 1-16,15-27-1 0,-15 27 0 0,2-33-11 15,-2 33 0-15,0 0-12 0,-21-53-3 0,2 35-6 16,19 18 5-16,-31-20-16 0,31 20-16 0,-35-10-27 16,35 10-25-16,-37 0-34 0,37 0-42 0,0 0-47 15,-54 17-61-15,54-17-59 0,-27 18-258 0,27-18-591 16,-26 24 261-16</inkml:trace>
  <inkml:trace contextRef="#ctx0" brushRef="#br0" timeOffset="27222.2727">24774 13730 39 0,'0'0'208'0,"0"-8"-7"0,0 8-9 0,0 0-20 0,0 0-19 16,0 0-12-16,0 0-5 0,0 0 7 0,0 0 0 15,11 20-3-15,-7-4-14 0,8 6 7 0,-5 4 0 16,1-3-5-16,0 3-4 0,-2 3-5 0,3 11-9 16,-1-14-3-16,-4 0-2 0,0-1-5 0,0-2-5 15,-2-6-8-15,0-1-5 0,0 1-10 0,3-7-12 16,-5-3 2-16,4 0-8 0,-4-1 12 0,0-6 1 15,0 0-9-15,0 0-4 0,0 0-12 0,8-27 0 16,-12 3-13-16,4-5 9 0,0 0-7 0,-4-17-5 16,0 4 2-16,4 1-6 0,-5 15-1 0,10-1-1 15,-5 3-5-15,0 9 1 0,4 0-3 0,0 1 1 0,-4 5-2 16,4-1-2-16,-4 6-4 0,4-2 0 16,-4 6-5-16,10-5 3 0,-10 5 2 0,13 3-8 15,-3 5 18-15,3 0-24 0,-3 1 11 0,2 3-1 16,-1 2 1-16,1-1 8 0,-4 1-5 0,3 1-6 0,-3-2 11 15,0 0-8-15,-2-6-1 0,-2 0-2 0,1-4 11 16,-1 1-12-16,-4-4 1 0,0 0 2 0,0 0-2 16,0 0 3-16,12-21 0 0,-6 5 1 0,-2-11-1 15,-4 1 1-15,0-1 2 0,5 0-8 0,-5-2 12 16,0 5-12-16,4 2 1 0,-2 6 0 16,0 1-2-16,2 5 2 0,-2 1 0 0,2 4 0 15,-4 5 1-15,0-8-2 0,0 8 0 0,0 0 2 0,0 0 2 16,17 12-7-16,-7-2 0 0,-2 2 8 0,-1 2-5 15,5 8 3-15,-4-7 0 0,1 9-2 16,5 1 1-16,-10-11 1 0,6 8 6 0,-1-6-8 0,1 0 1 16,-2-5-7-16,1 1-27 0,-5-1-24 0,0-5-26 15,0-2-24-15,-4-4-44 0,0 0-49 0,14 0-42 16,-14 0-47-16,9-16-196 0,-5 3-526 0,-2-2 233 16</inkml:trace>
  <inkml:trace contextRef="#ctx0" brushRef="#br0" timeOffset="27429.8477">25364 13580 194 0,'0'16'296'15,"4"8"-4"-15,0-8-7 0,0 9-14 0,-4 5-12 16,6-5-15-16,-2-1-16 0,0 3-14 0,5-1-32 16,-5-1-21-16,6 0-17 0,3-5-11 0,-3-4-17 0,-6-3-3 15,4-1-19-15,-4-5-9 0,1-3-12 0,1-1-17 16,-6-3-35-16,8 0-27 0,-8 0-30 15,4-14-34-15,0 1-27 0,-8-5-40 0,4-6-25 0,-12-14-17 16,-3-1-33-16,-1-6-33 0,-7 3-142 0,0-1-418 16,1-1 186-16</inkml:trace>
  <inkml:trace contextRef="#ctx0" brushRef="#br0" timeOffset="28131.8241">25624 13549 25 0,'-4'-6'303'0,"0"1"-14"0,0 0-20 0,4 5-21 15,-11-3-17-15,11 3-19 0,0 0-16 0,-8 7-14 16,0-1-14-16,8 4-13 0,-2 1-14 0,-2 3-11 16,8-1-11-16,-4 2-9 0,6 8-13 0,2-8-8 15,-4-2-8-15,5 2-2 0,1-2-9 0,-2-2-7 16,2-3-4-16,3-1-4 0,-5-2-5 0,-4-4-2 16,7 0-3-16,-11-1-1 0,14-9-2 0,-6-1-5 15,5-3-5-15,-3-6 1 0,-2-3-10 0,1-4-5 16,1-3-2-16,-6 1 0 0,4 1-1 0,-3 2 0 15,1-2-4-15,-2 4-1 0,4 1-7 0,-4 8 3 0,0 2-4 16,1 5 1-16,-3 2 0 0,-2 5-3 0,8-4-2 16,-8 4 5-16,0 0-5 0,8 12-2 15,-4 2 4-15,-2 1 0 0,2 7 0 0,1 3 10 16,-5 2-15-16,4-1 7 0,0-3-6 0,4 0 6 0,-2 0-3 16,3-5 0-16,-1-4 1 0,-2 1-1 0,6-3-2 15,-3-2 3-15,1-4-5 0,2-1-9 16,3-5-6-16,1-1-8 0,-1-6-1 0,-1-1 1 15,7-8 1-15,-6 5-1 0,1-9-5 0,-1-2 1 0,-3-1-1 16,2-2 0-16,-5 0 3 0,5 0 4 0,-6 1 3 16,-1 8 3-16,1 0-1 0,-4 0 4 0,0 2-2 15,0 6 7-15,0-1 0 0,3 3 8 0,-7 6-4 16,0-2 6-16,0 2 8 0,0 0 6 0,0 0 12 16,4 23 5-16,-4-6 2 0,0 0 0 0,4 7 0 15,-4 2 8-15,4-7-7 0,0 3-5 0,7 0-1 16,-7-7-2-16,4-1 2 0,2-2 6 0,7-4-5 15,-3-4 2-15,3-1 2 0,-3-6 2 0,5-2 8 16,-3-4 5-16,7-6 7 0,-8-4 10 0,-3-2 10 16,-6 4 16-16,3-8 8 0,-9 1-2 0,0-2 3 0,-11 1-9 15,-1 1-8-15,-3-1-8 0,-5 6-8 16,1 2-2-16,-4 3-12 0,1 4-24 0,3 5-33 16,2-1-47-16,-1 3-49 0,1 3-63 0,-1 6-67 0,3 0-83 15,3 3-63-15,1-2-235 0,-1 2-664 0,-2 2 294 16</inkml:trace>
  <inkml:trace contextRef="#ctx0" brushRef="#br0" timeOffset="32089.6392">23239 13174 11 0,'0'0'225'0,"-13"-3"-8"15,13 3-7-15,0 0-12 0,0 0-14 16,-4-4-10-16,4 4-8 0,0 0-1 0,0 0-8 0,0 0-8 16,0 0-1-16,0 0-3 0,0 0-4 0,0 0-9 15,0 0 1-15,0 0-8 0,0 0-12 0,0 0 4 16,0 0 9-16,0 0 1 0,0 0-2 0,0 0-9 16,25 17-3-16,-13-9-11 0,1 2-3 0,3-2-9 15,-1 2-14-15,7 4 3 0,-1 1-9 0,-4-4-8 16,7 0-7-16,3 4-7 0,-6-2 1 0,2-2-3 15,1-3-13-15,-1 1-7 0,-6-1-2 0,10 3-28 16,-13-6-15-16,5-1-24 0,-3-1-14 0,-3-1-31 16,1 0-30-16,-6-1-26 0,-8-1-31 0,15-4-27 15,-11 0-31-15,4-5-15 0,-6 1-27 0,-2-6-187 0,-2 1-500 16,2-3 221-16</inkml:trace>
  <inkml:trace contextRef="#ctx0" brushRef="#br0" timeOffset="32249.7986">23625 13028 81 0,'-6'-9'245'0,"4"1"19"0,0 4 11 16,2 4-1-16,-4-9-6 0,4 9-15 16,0 0-33-16,0 0-18 0,0 0-14 0,-9 24-17 0,9 3-20 15,-4 15-9-15,-6-1-19 0,10 9-12 0,-2 1-9 16,0 4-11-16,-2-4-12 0,0 2-28 16,-1-6-43-16,10-4-45 0,-10-14-68 15,5 12-73-15,0-21-58 0,-2 4-222 0,2-11-495 0,0 2 220 0</inkml:trace>
  <inkml:trace contextRef="#ctx0" brushRef="#br0" timeOffset="34048.305">23485 9106 123 0,'0'0'241'0,"0"0"-6"0,0 0-15 0,0 0-12 16,0 0-13-16,0 0-18 0,0 0-20 0,0 0-12 16,0 0-12-16,0 0-1 0,0 0-10 0,0 0 4 15,0 0-8-15,-58 48 4 0,43-27-10 0,-1 5 4 0,-1 11 0 16,3-10-2-16,-5 9 3 0,-2 1-13 0,11-12-2 16,-4 0-5-16,1-1-18 0,1 0 18 15,-3 1-16-15,15-25-3 0,-12 32-11 0,12-32-7 0,-6 30-17 16,6-30-22-16,0 0-35 0,0 0-26 0,0 0-36 15,0 0-48-15,0 0-62 0,0 0-39 0,0 0-46 16,0 0-216-16,0 0-529 0,45-92 234 16</inkml:trace>
  <inkml:trace contextRef="#ctx0" brushRef="#br0" timeOffset="34194.2025">23435 9094 168 0,'0'0'198'15,"0"0"18"-15,0 0 3 0,0 0 13 0,0 0-2 16,0 0 0-16,72 17-10 0,-72-17-4 0,29 22-25 15,-8-5-25-15,-2 2-12 0,-1-1-12 0,5 2-18 16,-7 1-14-16,-16-21-15 0,36 37-36 0,-18-17-57 16,-18-20-77-16,19 30-98 0,-19-30-281 0,12 24-493 15,-12-24 218-15</inkml:trace>
  <inkml:trace contextRef="#ctx0" brushRef="#br0" timeOffset="43143.7469">24107 9160 91 0,'0'0'171'0,"-46"27"-2"16,46-27 2-16,-22 11 4 0,22-11-1 0,0 0 1 16,0 0-1-16,0 0 0 0,-23 10-13 0,23-10-17 15,0 0-12-15,0 0-12 0,0 0-4 0,0 0-14 16,0 0-6-16,85-73-9 0,-40 38-9 0,5 2-9 16,3-5 1-16,5-8-6 0,10-4-7 0,9-7-8 15,8-6 4-15,6-6-11 0,8-4-6 0,6-3-1 16,13-13-7-16,0 2 2 0,10-4-5 0,4-4 5 15,7-12 1-15,4-2 1 0,5 1 1 0,-7-1-2 16,-3 4-2-16,1 3-3 0,2-1 2 0,-7 0-7 16,-4 4-14-16,-8-1 3 0,2 2-9 0,-14 2 11 15,5 2-8-15,-3 1 0 0,-2 2-5 0,-3 1-1 0,-4 1 10 16,-3 1-10-16,-3 1-3 0,-6 0 1 0,-2 8 9 16,-5 2 7-16,-5 3-1 0,-3 4 3 15,-1 3 9-15,-3 1 5 0,-4 1 4 0,-1 1 4 16,-5 1 14-16,-7 5-16 0,-1-3 8 0,-4 8 2 0,-1 0-3 15,-9 7 6-15,-1 0 5 0,-10 11-4 0,-11 12 8 16,3 1 0-16,-11 1 9 0,11 1-7 16,-21 20 5-16,0 0 4 0,15-25-3 0,-15 25-2 15,0 0-11-15,0 0-8 0,0 0-9 0,0 0-3 0,0 0 0 16,0 0-10-16,0 0-12 0,0 0-20 0,0 0-14 16,0 0-20-16,0 0-17 0,0 0-17 0,0 0-26 15,0 0-19-15,0 0-37 0,-27 89-44 0,27-89-47 16,0 0-52-16,0 37-233 0,0-37-581 0,0 0 257 15</inkml:trace>
  <inkml:trace contextRef="#ctx0" brushRef="#br0" timeOffset="43477.9926">28386 5282 154 0,'0'0'190'0,"0"0"-21"0,0 0-17 0,0 0-19 15,0 0 1-15,0 0-18 0,64-54-13 0,-17 41-10 16,-18 3-11-16,19 0-3 0,-19 3 10 16,20 0-2-16,-1 3-1 0,-17 4 1 0,-31 0-8 15,56 4-9-15,-29 2-4 0,-27-6 1 0,43 20-3 16,-29-8 8-16,-14-12 0 0,23 25 1 0,-23-25 2 0,17 42-5 15,-15-16-4-15,-2-26-1 0,-4 50-9 16,4-50-2-16,-4 53-7 0,-7-27-2 0,-1-2-7 16,-3-1-1-16,15-23-7 0,-16 38 2 0,16-38-2 0,-17 28-16 15,17-28-25-15,-12 24-26 0,12-24-31 0,0 0-32 16,0 0-36-16,0 0-66 0,0 0-202 0,0 0-438 16,0 0 195-16</inkml:trace>
  <inkml:trace contextRef="#ctx0" brushRef="#br0" timeOffset="44798.3869">29425 4622 47 0,'0'0'278'0,"0"-74"-8"15,0 74-10-15,-4-29 12 0,4 29-3 0,0 0-21 16,-18-33-15-16,18 33-18 0,0 0-17 0,-29-11-19 16,29 11-34-16,0 0-5 0,-62 16-13 0,62-16-15 15,-58 44-9-15,25-9-12 0,4 4-4 0,4 6-5 16,4 3-7-16,7 3-9 0,2 1-9 16,5-2-1-16,3-2-6 0,8 0-2 15,-2-20-4-15,11 12-9 0,-3-13 1 0,7-5-10 0,1-2-9 0,9-2-4 16,0-7-17-16,4-1-22 0,19-3-31 0,-3-6-36 15,-1-10-25-15,-1-2-42 0,-4-4-60 0,9-10-36 16,-9 3-236-16,-5-5-531 0,-1-1 236 0</inkml:trace>
  <inkml:trace contextRef="#ctx0" brushRef="#br0" timeOffset="45078.0703">29779 4702 160 0,'0'0'277'0,"0"0"4"15,-19-37-12-15,19 37-7 0,0 0-16 0,0 0-7 16,0 0-2-16,0 0-30 0,-68 32-8 15,68-32-7-15,-27 40-5 0,15-18-18 0,4 1-7 16,8-23-24-16,-11 41-5 0,11-41-11 0,0 47-8 0,0-47-17 16,11 32 0-16,-11-32-11 0,16 29 2 0,-16-29-13 15,29 22-25-15,-29-22 13 0,31 13-5 0,-31-13 6 16,48 2-16-16,-48-2-5 0,43-13-1 0,-43 13-7 16,37-23 2-16,-16 7-21 0,-9-4 10 0,-12 20 2 15,19-38 0-15,-15 14 2 0,-4 24-4 0,0-42-6 16,0 42 0-16,0 0-3 0,-10-45 3 0,10 45-6 15,-17-22-23-15,17 22 4 0,0 0-24 0,-27-16-24 16,27 16-26-16,0 0-28 0,0 0-31 0,0 0-30 16,0 0-33-16,0 0-53 0,-62 25-42 0,62-25-38 15,0 0-175-15,-18 25-550 0,18-25 244 0</inkml:trace>
  <inkml:trace contextRef="#ctx0" brushRef="#br0" timeOffset="45610.157">29833 4675 135 0,'0'0'208'0,"18"-40"3"0,-18 40-8 0,17-23-6 16,-17 23-9-16,20-23-11 0,-20 23-13 0,21-17-10 16,-21 17-12-16,27-11-12 0,-27 11-11 0,0 0-4 15,43 2-8-15,-43-2-1 0,0 0 2 0,48 26-7 16,-29-6-6-16,-3 2-6 0,-16-22-5 0,23 42-3 16,-9-15-6-16,-5-1-4 0,-1 2-4 0,-8-28-3 15,14 49-5-15,-10-27 7 0,-4-22-1 0,9 32-3 16,-9-32-1-16,0 0 4 0,4 30-2 0,-4-30-5 15,0 0-2-15,0 0 30 0,0 0 12 0,0 0-8 16,0 0-10-16,0 0-3 0,0 0-11 0,0 0-4 16,0 0-9-16,0 0-5 0,-35-108-6 0,31 79-2 15,4 29-17-15,-7-53 2 0,7 53 1 0,0-35-5 16,0 35-6-16,0 0-4 0,11-40 4 0,-11 40-8 16,0 0-4-16,8-27 2 0,-8 27 0 0,0 0-4 15,0 0 5-15,0 0-12 0,0 0-6 0,0 0 19 16,64 23-18-16,-64-23 0 0,29 29 2 0,-14-9 3 15,-15-20-2-15,22 27-1 0,-22-27-2 0,15 27 9 16,-15-27-3-16,14 20 4 0,-14-20-5 0,0 0-11 16,0 0 13-16,11 27 2 0,-11-27 5 0,0 0 7 0,0 0 2 15,0 0-11-15,0 0 6 0,0 0-3 0,0 0 1 16,0 0 0-16,0 0 6 0,6-87-6 16,-2 45-6-16,-2 15-1 0,-2 27 12 0,12-53-18 15,-3 29-2-15,-9 24-1 0,12-29 8 0,-12 29-12 0,0 0 4 16,10-21-3-16,-10 21 10 0,0 0-16 0,0 0-1 15,0 0 0-15,0 0-3 0,0 0 6 0,58 57 2 16,-52-31-1-16,3 1-6 0,-1 1 1 16,-8-28-14-16,8 50-18 0,0-27-11 0,-8-23 3 0,7 41-11 15,-7-41-12-15,6 27-20 0,-6-27-21 0,0 0-34 16,0 0-37-16,6 29-17 0,-6-29-25 0,0 0-29 16,0 0-177-16,0 0-481 0,0 0 213 0</inkml:trace>
  <inkml:trace contextRef="#ctx0" brushRef="#br0" timeOffset="46141.5121">30490 4467 137 0,'0'0'249'0,"0"0"-5"15,0 0-16-15,0 0-19 0,0 0-18 0,0 0-20 16,0 0-14-16,0 0-9 0,0 0-1 0,0 0-6 16,0 0-1-16,0 0-5 0,0 0-5 0,0 0-3 15,0 0 8-15,0 0-16 0,33 93-8 0,-23-71-1 16,3 2-7-16,-13-24 0 0,25 41-9 0,-17-26-12 15,-8-15-18-15,27 42 6 0,-27-42-6 0,14 25-14 16,-14-25 4-16,0 0-2 0,13 25-10 0,-13-25-2 16,0 0-2-16,0 0 6 0,0 0 6 0,0 0-2 15,0 0-11-15,0 0 6 0,0 0-6 0,0 0-5 16,0 0-2-16,0 0-7 0,-19-120-7 0,15 91-4 16,4 29-4-16,-8-50 0 0,8 26-5 0,0 24 7 15,0 0-10-15,4-45-6 0,-4 45 4 0,0 0-2 16,0 0 0-16,6-29-3 0,-6 29-2 0,0 0 3 15,0 0-4-15,0 0 1 0,0 0-5 16,0 0 7-16,0 0 1 0,0 0 2 0,68 57 1 0,-68-57 1 16,23 36-1-16,-17-13 9 0,-6-23-14 0,17 31 3 15,-17-31 10-15,10 27-7 0,-10-27 2 0,0 0-1 16,0 0 0-16,10 26 2 0,-10-26 3 16,0 0 1-16,0 0 11 0,0 0 3 0,0 0 0 0,0 0 1 0,0 0-2 15,0 0 9-15,0 0-25 0,0 0-7 16,-20-98 17-16,20 98-10 0,-4-55-2 0,4 55-15 15,6-48 14-15,-6 48-2 0,4-31-2 0,-4 31 2 16,10-24-3-16,-10 24-2 0,0 0 2 0,0 0 4 0,0 0-4 16,0 0 5-16,35-6-13 0,-35 6 6 15,0 0-9-15,0 0 3 0,42 41-14 0,-42-41-9 16,25 36-15-16,-15-15-14 0,-10-21-17 0,16 30-17 16,-16-30-13-16,11 38-16 0,-11-38-23 0,8 26-12 0,-8-26-4 15,0 0-13-15,0 0-20 0,12 24-4 16,-12-24-37-16,0 0-141 0,0 0-414 0,0 0 183 15</inkml:trace>
  <inkml:trace contextRef="#ctx0" brushRef="#br0" timeOffset="46876.0795">30949 4350 106 0,'0'0'229'0,"0"0"-2"16,0 0-18-16,0 0-18 0,0 0-13 16,0 0-4-16,0 0-8 0,0 0-7 0,0 0-11 15,0 0-8-15,0 0-10 0,0 0-5 0,0 0-7 16,0 0-7-16,-33 72-12 0,33-72-8 0,0 0-5 0,14 55-9 15,-14-55-4-15,13 27-4 0,-13-27 1 0,20 23-13 16,-20-23-1-16,23 16-2 0,-23-16-7 0,0 0-2 16,41 11-6-16,-41-11 3 0,0 0-6 0,44-7-8 15,-44 7-1-15,0 0-3 0,43-22-3 16,-43 22-4-16,25-32 0 0,-25 32 2 0,19-35-6 0,-11 10 0 16,-8 25-3-16,10-51-2 0,-10 51-1 0,7-34-3 15,-7 34-3-15,6-27 2 0,-6 27 1 0,0 0 0 16,0 0 10-16,0 0-10 0,0 0-4 0,0 0 2 15,0 0-2-15,0 0 2 0,0 0-1 16,0 0-3-16,0 0 1 0,0 0 7 0,0 0-6 0,0 0 3 16,0 0-1-16,0 0 2 0,0 0 0 0,0 0-3 15,0 0-2-15,-2 101 2 0,2-101 5 0,0 0 2 16,33 22-2-16,-33-22-1 0,31 7 0 0,-31-7 2 16,39 0-4-16,-39 0 5 0,0 0 6 15,60-16-11-15,-35 4 1 0,-5-2-2 0,-20 14-1 0,25-22 5 16,-25 22-11-16,15-29-6 0,-15 29-15 0,6-48-7 15,-8 21-2-15,2 27-6 0,-6-54-4 0,6 54-4 16,-13-46 2-16,13 46 7 0,-8-23 3 16,8 23-1-16,0 0 4 0,-10-24 3 0,10 24 0 15,0 0 1-15,0 0 4 0,0 0-2 0,0 0 5 16,0 0 4-16,0 0 3 0,0 0-1 0,0 0 4 0,0 0 5 16,0 0 2-16,0 0 15 0,-15 84 8 0,15-84 12 15,0 0 3-15,25 44 6 0,-25-44 6 0,14 28 7 16,-14-28-3-16,19 27 0 0,-19-27 7 0,15 26-12 15,-15-26 2-15,0 0-5 0,12 27-9 0,-12-27 0 16,0 0-1-16,0 0 3 0,0 0-6 0,0 0 2 16,0 0 1-16,0 0-5 0,0 0-6 0,0 0 0 15,0 0-6-15,0 0-10 0,0 0 5 0,4-97-3 16,-4 56-7-16,0 41 3 0,6-56-6 0,-2 32-1 16,-4 24 1-16,7-39 13 0,-7 39-15 0,10-30 4 15,-10 30-3-15,0 0 2 0,21-25 7 16,-21 25-7-16,0 0-4 0,0 0 4 0,37 2 7 15,-37-2-8-15,0 0-1 0,39 33 2 0,-22-12 2 0,-17-21-9 16,24 45 8-16,-11-21 3 0,-3 1-5 0,-10-25 6 16,15 49-2-16,-7-25-2 0,-8-24 0 0,8 42-6 15,-8-42-24-15,6 29-12 0,-6-29-26 0,0 0-30 16,4 37-29-16,-4-37-23 0,0 0-10 0,0 0-27 16,0 0-19-16,0 0-8 0,0 0-2 0,0 0-145 15,0 0-394-15,0 0 175 0</inkml:trace>
  <inkml:trace contextRef="#ctx0" brushRef="#br0" timeOffset="47047.4471">31689 4129 338 0,'4'-42'25'0,"-4"42"10"0,4-53 7 0,-4 53 22 16,4-33 23-16,-4 33 18 0,0 0 29 0,4-25 6 16,-4 25-10-16,0 0-15 0,0 0-10 0,0 0 9 15,0 0 5-15,0 0 8 0,0 0-5 0,0 0 7 16,0 0-1-16,46 82 6 0,-38-61-4 0,3 5-4 0,-1 0-3 16,-10-26-8-16,19 51-6 0,-13-25-8 15,6-3 0-15,3-1-16 0,-15-22-8 0,24 39-13 16,-13-25 2-16,-11-14-3 0,20 26-12 0,-20-26-20 15,15 19-16-15,-15-19-39 0,0 0-58 0,0 0-64 0,23 17-76 16,-23-17-274-16,0 0-538 0,0 0 238 16</inkml:trace>
  <inkml:trace contextRef="#ctx0" brushRef="#br0" timeOffset="48053.3575">32076 3984 51 0,'0'0'302'0,"0"0"-11"0,0 0-11 0,0-51-19 15,0 51-13-15,0 0-26 0,0 0-19 0,0 0-24 16,0 0-19-16,0 0-20 0,0 0-8 0,0 0-15 16,0 0-9-16,0 0-10 0,0 0-7 0,-69 75-10 15,57-50-10-15,-1 0-6 0,5 1-5 0,8-26-8 16,-16 51-4-16,14-26-4 0,2-25-5 0,-5 32-1 15,5-32-4-15,0 0-3 0,19 40-3 0,-19-40 0 16,31 20-2-16,-31-20-7 0,43 11 1 16,-11-11-4-16,-32 0-11 0,64-9-3 0,-19-7 0 15,-2 4-15-15,-16 1-4 0,0 1-6 0,-2-9-8 0,0 1-8 16,-5-1 7-16,1-3-4 0,-4 0 2 0,-1 1 0 16,-16 21-1-16,19-35 4 0,-19 35 7 0,14-29 2 15,-14 29 2-15,0 0 9 0,0 0 2 0,-2-31 0 16,2 31 1-16,0 0 5 0,0 0 6 0,0 0 2 15,-49-13 6-15,49 13 0 0,0 0-1 0,0 0-2 16,-75 27 1-16,50-15 2 0,25-12-2 0,-35 23-4 16,35-23 5-16,-35 27-1 0,25-16-3 0,10-11-3 15,0 0 3-15,-21 30-1 0,21-30 0 0,0 0-2 16,0 0 7-16,0 0 5 0,0 0-5 0,0 0 1 16,0 0 0-16,0 0-5 0,0 0 5 0,0 0 2 15,70 12 2-15,-70-12-3 0,0 0-1 0,54-34 0 16,-54 34 2-16,29-21 0 0,-29 21 4 0,19-14 5 15,-19 14-5-15,0 0 2 0,22-20-5 0,-22 20-5 16,0 0 2-16,0 0-3 0,0 0-4 0,0 0-1 16,0 0 5-16,0 0-8 0,34 39 4 0,-34-39 2 15,4 33-3-15,-4-33 3 0,6 34 0 0,-6-34 40 16,12 31-13-16,-12-31 4 0,9 24-11 0,-9-24 4 16,0 0-4-16,0 0 3 0,31 15 4 0,-31-15-2 15,0 0 13-15,0 0-3 0,49-31-2 0,-49 31 4 16,25-43-9-16,-15 16 4 0,-6 1 2 0,-4 26-11 0,9-78 2 15,-9 35-2-15,0 3-6 0,-4-6 1 16,-3 1-15-16,-1-6 7 0,0 4 2 0,4 5-6 16,-7 16-3-16,11 26-6 0,-6-34 1 0,6 34 7 15,0 0-2-15,-2-33 0 0,2 33-17 0,0 0 4 16,0 0-5-16,0 0 0 0,0 0 3 0,0 0 4 0,0 0 2 16,0 0 0-16,0 0 0 0,0 0-5 0,31 132 8 15,-16-93 0-15,-1 2 3 0,7 0 0 16,-7-13-4-16,7 7 7 0,-1 2-7 0,-3-12-18 15,-9-3 14-15,7-1-19 0,-7-6-23 0,-6 0-24 0,0-1-23 16,-2-14-20-16,0 0-27 0,0 0-35 16,0 0-31-16,0 0-13 0,-56 23-15 0,56-23-5 15,0 0 21-15,-70-28 17 0,45 14 21 0,0-1 19 16,25 15 24-16,-35-16 30 0,35 16 23 0,-31-20 32 16,31 20 31-16,-16-19 21 0,16 19 24 0,0 0 19 0,-17-20 11 15,17 20 3-15,0 0 17 0,0 0-4 0,15-52 16 16,-15 52 0-16,18-30 7 0,1 11 13 0,-3-3 5 15,1 2 2-15,0-1 7 0,-17 21 6 16,39-33-3-16,-25 25-4 0,-14 8-2 0,35-14-2 16,-16 9-1-16,0 1-12 0,5 2-10 0,-5 2-5 0,2 0-11 15,-3 2 1-15,-1 4-11 0,8 3 4 0,-5 8-12 16,-1 1-1-16,0 5-5 0,-5 0-5 0,-4 3-2 16,3 1 1-16,-3 0-5 0,0-1-5 15,-1-2-9-15,-5 2-4 0,0-10-16 0,0 1-6 16,-4-4-24-16,0-13-39 0,6 21-20 0,-6-21-30 0,0 0-27 15,-2 16-22-15,2-16-39 0,0 0-46 0,0 0-55 16,0 0-241-16,-25-53-584 0,17 29 258 16</inkml:trace>
  <inkml:trace contextRef="#ctx0" brushRef="#br0" timeOffset="48207.9809">32720 3526 133 0,'0'0'207'0,"0"0"-13"0,0 0-14 0,0 0-15 16,-28 35-14-16,32-26-15 0,-4-9-13 16,16 20-16-16,-5-12-28 0,-1 5-37 0,4-6-42 15,1-2-61-15,1 2-40 0,1 1-126 0,-3-3-243 0,5 0 107 16</inkml:trace>
  <inkml:trace contextRef="#ctx0" brushRef="#br0" timeOffset="48757.4531">33064 3678 120 0,'0'0'246'0,"0"0"2"16,0 0-12-16,-33 23-8 0,20-13-8 16,3 1-13-16,-5 2-20 0,3-1-2 0,-1 8-22 15,3-7-14-15,4 1-7 0,0 0-11 0,0 0-11 16,1 1-11-16,5-15-7 0,-2 25-3 0,2-11-10 16,0-14-4-16,7 21-8 0,-7-21-5 0,14 19-11 0,-6-15 2 15,-8-4 5-15,19 7-20 0,-5-6 5 0,-14-1-16 16,23-4 8-16,-23 4-6 0,17-12-3 0,-9 1 1 15,-4-1-4-15,0-2-18 0,-2-4 9 16,-2 18 8-16,-4-38-14 0,-2 21 4 0,-2-4-6 16,-5-2-1-16,-3 5-10 0,5 5-11 0,1 0 12 0,0 5-2 15,-1 0 2-15,-1 0-3 0,12 8 1 0,-17-7-4 16,17 7-4-16,-14-6 5 0,14 6 4 16,-12-6-1-16,12 6 2 0,0 0-5 0,0 0-1 15,-13-9 1-15,13 9-1 0,0 0-1 0,0 0-3 16,0 0 6-16,19-25-1 0,-19 25-2 0,18-5 5 15,-3 0 0-15,-15 5 0 0,31-2 3 0,-4 2 3 0,-11 3 1 16,11 2-6-16,-10 3 1 0,7 4 2 0,-7-4-2 16,0 1 6-16,-5 3-6 0,0-1 5 15,-1 0-6-15,1 0-2 0,-4-4 0 0,-8-7-12 16,9 11 10-16,-9-11-3 0,0 0 3 0,6 11-8 0,-6-11 9 16,0 0-5-16,0 0 8 0,0 0-6 0,0 0 4 15,0 0-9-15,6-35 5 0,-4 18 0 0,2-6-1 16,-4-1-1-16,2 0 0 0,4-1 0 15,-1 1 1-15,-1 7-5 0,0 1 16 0,0 3 12 16,-4 13 2-16,8-17 4 0,-8 17-7 0,6-9 1 0,-6 9-7 16,0 0-10-16,0 0 9 0,0 0 5 0,27 26-1 15,-16-1 0-15,3 0-5 0,-6 3-2 0,9 11-12 16,-9-10 9-16,5 11 7 0,-1-1-29 16,-2-10-21-16,1 14-39 0,3-4-39 0,-6 1-53 15,-3-13-64-15,-3-1-79 0,-4 2-236 0,2-14-591 16,-5 3 261-16</inkml:trace>
  <inkml:trace contextRef="#ctx0" brushRef="#br0" timeOffset="49112.7325">30887 5005 187 0,'0'0'260'15,"-27"14"-6"-15,27-14-2 0,0 0 2 0,0 0-8 16,0 0-6-16,0 0-6 0,0 0-1 0,0 0-10 16,93 7-3-16,-37-19-17 0,4-4-16 0,8-4 2 15,4-5-8-15,11 2-5 0,8-10 0 16,2 0-12-16,10-3-6 0,5 0-11 0,10 4-16 0,12-5-14 15,-8 0-10-15,0-1-3 0,2 4-15 0,2 3-9 16,-6 4-42-16,-6-1-3 0,-9 6-2 0,-14 1-9 16,-10 6 0-16,-13-1 7 0,-19 3-4 0,-24 5-11 15,-8 4-1-15,-7 0-21 0,-10 4-30 0,12-5-36 16,-12 5-54-16,0 0-56 0,0 0-56 0,0 0-58 16,-88 13-52-16,23 1-278 0,-5-2-677 0,-4 1 300 15</inkml:trace>
  <inkml:trace contextRef="#ctx0" brushRef="#br0" timeOffset="49340.7489">30713 5359 239 0,'-18'12'356'0,"18"-12"-24"0,0 0-29 16,0 0-2-16,95-44 7 0,-27 19 6 0,6-7-10 15,19 2-14-15,9-2-22 0,13-2-20 0,5 0-17 16,11-1-20-16,3-6-17 0,11 8-21 0,6 4-16 15,2-3-17-15,-3 5-4 0,3 3-18 0,-4 1-11 16,-14 0-14-16,-9 4-11 0,-23 5-6 0,-22 0-15 16,-13-1-29-16,-19 8-45 0,-24-1-45 0,-14 1-63 15,-9 0-82-15,-2 7-109 0,0 0-110 0,-38-34-236 16,-15 19-713-16,-9-3 317 0</inkml:trace>
  <inkml:trace contextRef="#ctx0" brushRef="#br0" timeOffset="57773.7544">17967 3985 18 0,'5'-52'258'0,"-5"52"4"0,0-49-4 16,0 49-4-16,0 0-9 0,0-36-6 16,0 36-18-16,0 0-17 0,0 0-23 0,0 0-19 0,0 0-19 15,0 0-4-15,0 0-6 0,0 0-10 0,0 0-3 16,41 121-8-16,-31-67-6 0,-6 8-7 0,7 4-20 16,-3-2-3-16,-2 2-3 0,4-2-6 0,-3-3-10 15,3-3-4-15,-2 0-2 0,1-11 0 0,1-3-9 16,-2-17-8-16,0 0-34 0,-8-27-13 15,15 35-27-15,-15-35-15 0,0 0-3 0,12 17 1 0,-12-17-24 16,0 0-23-16,0 0-26 0,0 0-22 0,4-88-7 16,-8 41-10-16,-4-4-27 0,-4-3 2 0,-5-1-8 15,-1-5-3-15,-1-3-137 0,-2-2-369 0,3 0 165 16,-3 5 1422-16,2 5-937 0,5 6 53 0,-5 2 24 16,-3 3 24-16,-1 4 10 0,8 15 12 0,-3 2 25 15,1-2 18-15,1 0-1 0,-1 0 3 0,5 3-4 16,12 22-7-16,-15-39-13 0,7 14-2 0,8 25-10 15,-4-42-10-15,4 42-6 0,0 0-2 0,18-48-12 16,-18 48 1-16,23-22-4 0,-23 22-1 0,42-18 21 16,-14 15 2-16,-28 3 1 0,79 6 2 0,-31 8-4 15,-7 7-3-15,-2 2-3 0,0 10-4 0,-3 2-6 0,-10 6-1 16,-3 3-4-16,-6 7-2 0,-7 3-5 16,-8-2 0-16,-6 2 1 0,-8-2-11 0,-1 0-6 15,-7-3-12-15,5-4-15 0,-10-7-18 0,7-12-32 16,1-3-40-16,1-7-60 0,16-16-64 0,-29 13-231 15,29-13-496-15,0 0 220 0</inkml:trace>
  <inkml:trace contextRef="#ctx0" brushRef="#br0" timeOffset="58681.7466">18406 4073 130 0,'0'0'317'0,"0"0"-5"0,0 0-13 0,0 0-21 16,0 0-30-16,0 0-28 0,0 0-28 0,0 0-15 16,0 0-20-16,0 0-6 0,0 0-11 15,0 0-8-15,0 0-13 0,0 0-7 0,24 117-2 0,-17-89-6 16,-1-2-19-16,2 2-6 0,0 0-1 0,-8-28 3 16,25 45 4-16,-12-24-10 0,-13-21-3 0,20 23-5 15,-20-23-9-15,27 15 12 0,-27-15-17 0,29 5 1 16,-29-5-4-16,0 0 11 0,46-26-18 0,-32 6 2 15,7-18-3-15,-9 16-5 0,-2-5-1 0,-3-2-4 16,1-13-2-16,-4 13-7 0,-4 29-3 0,4-51-3 16,-4 51-1-16,4-40 2 0,-4 40 8 15,0 0-16-15,2-25-1 0,-2 25-1 0,0 0 4 0,0 0-10 16,0 0-5-16,0 0 5 0,0 0-2 0,0 0 7 16,0 0 3-16,0 0-7 0,29 92 1 0,-29-92-1 15,13 45 2-15,-13-45-1 0,12 29 3 0,-12-29-3 16,19 21 1-16,-19-21-5 0,0 0 3 0,22 14 4 15,-22-14 3-15,0 0-4 0,0 0 1 0,0 0-7 16,65-50 2-16,-53 24 6 0,0-13-22 0,-1-2-13 16,-5 13-12-16,-6-20-4 0,2 2-10 0,-6-4-1 0,-4-1-4 15,1 6-1-15,1 4 5 0,-4 1 17 16,4 13-13-16,6 27 6 0,-13-46 1 0,13 46 13 16,-8-33 13-16,8 33 9 0,0 0 3 0,-8-29 11 15,8 29 0-15,0 0 2 0,0 0-2 0,0 0-8 0,0 0 1 16,0 0 1-16,0 0 0 0,0 0 3 15,0 0-2-15,18 108 9 0,-7-64 9 0,-3-15-3 0,4 16-2 16,3-3 7-16,-3 0 8 0,-2-2 10 16,-1-14-3-16,-1 3 1 0,2 11 3 0,-1-16-1 0,-9-24 9 15,14 50-1-15,-10-25-4 0,-4-25-4 0,4 32 0 16,-4-32-5-16,0 0 9 0,0 0-11 16,7 32 1-16,-7-32-5 0,0 0 3 0,0 0-8 0,0 0 3 15,0 0-5-15,0 0 2 0,0 0 2 0,0 0-14 16,8-94-2-16,-8 94-4 0,14-40 8 0,-3 18-9 15,-11 22-5-15,18-31-1 0,-18 31 0 0,23-24-1 16,-23 24-7-16,29-18 0 0,-29 18-3 0,31-10-17 16,-31 10-15-16,37 0 4 0,-37 0-7 0,0 0 11 15,50 17-5-15,-50-17 1 0,20 26 1 0,-9-6 16 16,-11-20 6-16,8 32-4 0,-8-32 1 0,2 41 2 16,-2-41-2-16,0 0 7 0,-21 48 0 15,21-48 8-15,-22 27-2 0,22-27 6 0,-35 21 1 0,16-14-5 16,19-7 3-16,-37 4 2 0,37-4 0 0,0 0-25 15,-68-27-35-15,45 9-41 0,4-4-34 0,3 1-43 16,-1-2-45-16,7-4-51 0,10 27-30 0,-15-51-213 16,13 22-559-16,2 29 248 0</inkml:trace>
  <inkml:trace contextRef="#ctx0" brushRef="#br0" timeOffset="58940.3355">19150 3606 233 0,'0'0'322'0,"0"0"-18"0,0 0-8 0,0 0-4 16,0 0-20-16,0 0-10 0,0 0-7 0,31 52-31 15,-21-28 1-15,0 1-15 0,1 3-15 0,3 10-14 16,3 2-12-16,-5-12-16 0,1 15-9 0,1-3-20 16,-1-13-12-16,-1 15-8 0,0-14-13 0,1 12-6 15,-1-14-14-15,-4-2-11 0,-8-24-19 0,13 40-39 16,-13-40-27-16,16 29-38 0,-16-29-30 0,9 20-31 15,-9-20-14-15,0 0-22 0,0 0-19 0,0 0-20 16,0 0-12-16,0 0-12 0,0 0-13 0,0 0-4 16,29-83-8-16,-25 39-134 0,-4 2-413 0,2 11 183 15</inkml:trace>
  <inkml:trace contextRef="#ctx0" brushRef="#br0" timeOffset="59106.1894">19427 3922 619 0,'8'-54'56'16,"-4"29"23"-16,-4 25 20 0,0 0 30 16,4-44 35-16,-4 44 33 0,0 0 14 0,0 0 3 15,0 0-8-15,0 0-16 0,0 0-16 0,0 0-14 16,0 0 13-16,0 0 13 0,0 0-5 0,0 0-11 0,0 0-17 15,0 0-4-15,23 87-2 0,-23-87-17 0,10 55-11 16,-8-28-7-16,5-1-19 0,-7-26-6 0,16 54-8 16,-12-28-8-16,-4-26-4 0,11 40-23 0,-11-40-32 15,8 25-46-15,-8-25-50 0,0 0-45 0,0 0-34 16,0 0-58-16,0 0-72 0,0 0-59 0,0 0-181 16,0 0-577-16,0 0 256 0</inkml:trace>
  <inkml:trace contextRef="#ctx0" brushRef="#br0" timeOffset="59218.8523">19400 3599 46 0,'0'0'157'0,"0"0"-13"0,0 0-20 16,0 0-3-16,0 0-18 0,0 0-6 0,0 0-16 15,0 0-17-15,0 0-39 0,0 0-36 0,-50 51-40 16,50-51-99-16,0 52-163 0,0-52 72 0</inkml:trace>
  <inkml:trace contextRef="#ctx0" brushRef="#br0" timeOffset="59481.7856">19786 3743 275 0,'0'0'309'0,"-6"-59"-6"16,6 59-10-16,-10-25-4 0,10 25-24 0,0 0-11 16,0 0-36-16,-27-17-21 0,27 17-18 0,0 0-11 15,0 0-21-15,-60 54-9 0,48-28-11 0,1 2-15 16,3 0 1-16,2-1-9 0,6-27-8 0,-2 57-2 15,2-57-14-15,12 48-6 0,1-27 0 0,1-2 0 16,-14-19-14-16,41 23-12 0,-14-18 0 0,-27-5-2 16,62 4-3-16,-16-13-9 0,-3-1-7 0,-10 1-4 15,-4 1-19-15,2-5-29 0,-6 0-34 0,-25 13-41 16,37-24-41-16,-37 24-51 0,21-18-54 0,-21 18-50 16,0 0-248-16,0 0-587 0,0 0 260 0</inkml:trace>
  <inkml:trace contextRef="#ctx0" brushRef="#br0" timeOffset="59799.4438">18439 4770 87 0,'0'0'270'0,"0"0"3"0,0 0-2 0,0 0-16 16,0 0-15-16,0 0-12 0,0 0-19 0,82-24-12 16,-38 4-11-16,5 3-12 0,9-4-5 0,8-4 3 0,3-4-10 15,5 1-6-15,5-1 0 0,3-3-10 0,1 4-2 16,0 2-9-16,-1-1-21 0,-1 1-3 16,-5 2-10-16,1 5-10 0,-11 0-7 0,-2 2-14 15,-10 5-5-15,-23 3-15 0,-4 1-13 0,-27 8-20 0,31-7-26 16,-31 7-30-16,0 0-25 0,0 0-20 0,0 0-31 15,0 0-33-15,0 0-46 0,0 0-57 0,0 0-50 16,0 0-227-16,-116 28-571 0,71-15 252 0</inkml:trace>
  <inkml:trace contextRef="#ctx0" brushRef="#br0" timeOffset="60057.8621">18453 5056 38 0,'0'0'337'0,"0"0"-17"16,0 0-2-16,0 0-2 0,0 0-2 0,118-29-5 16,-68 6-15-16,12-4-8 0,0-2-23 0,16-3-10 15,7-7-18-15,-2 5-10 0,3-3-14 0,5 1-5 16,-2-1-21-16,0 0-7 0,4 2-14 0,-6 4-13 16,-6 1-17-16,-7 2-9 0,-10 6-13 0,-6 2-16 15,-13 3-9-15,-22 6-21 0,-6 5-29 0,-17 6-29 16,0 0-22-16,0 0-26 0,0 0-31 0,0 0-34 15,0 0-37-15,0 0-44 0,0 0-47 0,0 0-55 16,0 0-59-16,0 0-294 0,-116 21-693 0,87-13 306 16</inkml:trace>
  <inkml:trace contextRef="#ctx0" brushRef="#br0" timeOffset="63988.39">21041 3644 83 0,'0'0'131'0,"-58"-5"-1"0,58 5-7 0,0 0 1 0,0 0 8 15,0 0-1-15,0 0-4 0,-35-2-8 0,35 2-17 16,0 0-4-16,0 0-12 0,0 0-5 0,0 0-5 16,0 0 1-16,0 0 15 0,0 0-5 0,0 0 3 15,0 0 15-15,0 0 12 0,0 0 3 0,0 0-3 16,0 0-5-16,0 0-5 0,0 0-8 0,149-5-6 15,-93-11-9-15,0-2-9 0,-1-4-8 0,5 1 21 16,0-2-8-16,7-5-9 0,-1 0-7 0,-2-4-4 16,4 1-7-16,-4 2-3 0,0-2-13 0,-8 6-9 15,-4 3-20-15,-7 3-26 0,1 0-32 0,-22 9-27 16,-24 10-31-16,29-10-42 0,-29 10-37 0,0 0-16 16,0 0-34-16,0 0-179 0,0 0-451 0,0 0 200 15</inkml:trace>
  <inkml:trace contextRef="#ctx0" brushRef="#br0" timeOffset="64193.69">21105 4049 222 0,'-22'16'265'0,"22"-16"7"16,-19 17 4-16,19-17-2 0,0 0-16 0,0 0-14 16,0 0-16-16,0 0-16 0,0 0-17 0,91-40-8 15,-39 12-12-15,5-7-15 0,10 3-10 0,5-3-9 16,2-2-10-16,5-3-20 0,2-4-6 0,-3 2-14 15,5 2-7-15,-3 0-8 0,-9 3-12 0,5 4-38 16,-10 1-37-16,0 2-55 0,-6 6-56 0,-14 5-61 16,-1 0-74-16,-22 7-69 0,-13 0-171 0,-10 12-539 15,0 0 238-15</inkml:trace>
  <inkml:trace contextRef="#ctx0" brushRef="#br0" timeOffset="64459.7648">21591 3246 163 0,'-47'-2'264'16,"47"2"6"-16,0 0 6 0,-34-5 9 0,34 5-19 16,0 0-31-16,0 0-25 0,0 0-25 0,0 0-16 15,0 0-15-15,102-57-13 0,-53 41-16 0,9 4-19 16,0-3-5-16,6 10-15 0,-4 2-10 0,4 2-1 16,-4 10-2-16,2 6-9 0,-10 6-11 0,-3 11-1 15,-5 7-11-15,-9 7 2 0,-14 2-11 0,-5 3-2 16,-10 3-2-16,-8-3-8 0,-6 1 0 0,-11 1 0 15,1-1 3-15,-5 2-1 0,-4 1 0 0,-4-1-5 16,11-7 2-16,-3-4-5 0,-4-5-3 0,2-3-15 16,13-13-27-16,-3-2-36 0,15-20-48 0,-10 23-61 15,10-23-62-15,0 0-51 0,0 0-190 0,0 0-518 16,0 0 229-16</inkml:trace>
  <inkml:trace contextRef="#ctx0" brushRef="#br0" timeOffset="65076.425">23243 2972 245 0,'-40'-26'343'0,"16"14"-25"0,24 12-11 0,-50-12-20 0,25 5-23 16,25 7-28-16,0 0-34 0,-60 14-15 15,42 0-8-15,-3 5-13 0,0 2-19 0,5 22-13 16,3 1-14-16,13-1-3 0,0-1-23 0,7 0-5 0,1 0 3 16,8-2-14-16,-3-16-6 0,-1 2-14 15,9-5 2-15,6-3-1 0,-5-2-6 0,5-6 3 16,-27-10 17-16,58 6 4 0,-58-6-12 0,62-16 10 16,-31 5-7-16,13-14-9 0,-5-7-13 0,-6-2 5 0,-8 1-15 15,-11 8-26-15,9-13-30 0,-11-7-35 0,-3-1-29 16,-9 18-15-16,-7-22-2 15,1 1-9-15,-6 4 4 0,-3 0-2 0,-3 0 4 0,3 2-20 16,5-5 9-16,0 5 11 0,1 18 12 0,3 1 27 16,6 24 24-16,-8-28 26 0,8 28 25 0,0 0 5 0,0 0-1 15,0 0-9-15,0 0 4 0,0 0 12 16,0 0 13-16,0 0 9 0,0 0 14 0,0 0 12 0,0 0 8 16,0 112 12-16,0-112 2 0,12 66 2 15,-1-25 16-15,-3-11-22 0,0 12 0 0,7 2-8 16,-9-3 0-16,4 2-3 0,1-2-8 0,-5 3-8 0,0-4-6 15,4-12-1-15,-1 12-8 0,-3-12-10 0,6-3-33 16,-12-25-31-16,19 48-45 0,-11-32-39 16,-8-16-44-16,12 27-46 0,-12-27-50 15,0 0-51-15,0 0-281 0,0 0-634 0,0 0 281 0</inkml:trace>
  <inkml:trace contextRef="#ctx0" brushRef="#br0" timeOffset="65352.1936">23693 3003 60 0,'0'0'294'0,"0"0"-1"0,0 0-8 16,0 0-23-16,0 0-19 0,0 0-9 0,0 0-19 16,0 0-6-16,0 0-14 0,0 0-8 0,0 0-15 0,0 0-18 15,0 0-12-15,-31 72-12 0,31-72-8 0,7 39-16 16,-7-39 1-16,20 23-12 0,-20-23-11 0,29 18-10 16,-29-18-4-16,46 6-5 0,-46-6-4 15,45-9-15-15,-45 9 4 0,33-27-14 0,-16 7 8 16,-17 20-7-16,16-45-2 0,-16 45-6 0,-4-49 2 0,4 49-6 15,-25-43 0-15,7 26 1 0,-1 2 8 0,19 15-30 16,-37-21 8-16,37 21-9 0,-44-6-1 0,44 6 1 16,-39 3 0-16,39-3-2 0,-37 21-33 15,37-21-27-15,-23 24-33 0,23-24-41 0,-27 34-31 16,23-16-39-16,4-18-61 0,0 0-43 0,-8 46-202 0,8-46-551 16,0 0 244-16</inkml:trace>
  <inkml:trace contextRef="#ctx0" brushRef="#br0" timeOffset="65752.3355">23923 2846 236 0,'0'0'270'0,"0"0"-6"0,0 0 2 0,0 0-21 16,0 0-7-16,0 0-17 0,0 0-19 0,0 0-23 15,0 0-15-15,0 0-20 0,0 0-12 16,0 0-13-16,0 0-3 0,0 0-4 0,0 0-7 0,0 0-4 15,0 0 3-15,0 0-11 0,33 63-5 0,-23-42 0 16,1 6-4-16,-11-27-6 0,20 43-4 16,-5-25-1-16,-15-18-12 0,22 29-5 0,-22-29-6 0,27 23-4 15,-27-23-2-15,25 16-8 0,-25-16-5 16,0 0 1-16,37 2 5 0,-37-2-3 0,0 0-9 0,38-32 4 16,-38 32-6-16,24-39-9 0,-17 13 7 15,1-2-10-15,-8 28 1 0,10-51-9 0,-8 24 6 0,-2 27-5 16,6-41 6-16,-6 41-6 0,5-31 2 0,-5 31-5 15,0 0-1-15,0 0 0 0,0 0-1 16,0 0-4-16,0 0 2 0,0 0 12 0,0 0-21 0,0 0 5 16,0 0 6-16,0 0 0 0,0 0 0 0,0 0 0 15,0 0 2-15,26 91-14 0,-26-91-14 0,15 30-6 16,-15-30-21-16,21 26-17 0,-21-26-25 0,18 19-19 16,-18-19-21-16,0 0-33 0,0 0-40 0,31 11-54 15,-31-11-41-15,0 0-177 0,0 0-521 0,33-39 232 16</inkml:trace>
  <inkml:trace contextRef="#ctx0" brushRef="#br0" timeOffset="66174.1464">24528 2736 275 0,'0'0'279'0,"0"0"-7"0,0 0-8 15,0 0-25-15,0 0-24 0,-31-55-21 16,31 55-18-16,0 0-18 0,0 0-18 0,0 0-13 0,0 0-16 16,0 0-10-16,-68 33-9 0,54-10 0 0,-5 1-16 15,3 15 4-15,-3-1 5 0,2 3-2 16,9-13 7-16,-2-1-6 0,6 2-2 0,4-29-11 0,-4 55 0 16,4-55-6-16,8 41-8 0,-8-41-1 15,16 28-4-15,-16-28-10 0,29 13 1 0,-29-13 8 0,44-8-22 16,-44 8 4-16,49-32 2 0,-20-1-10 0,2-1 0 15,-10-5-6-15,-7-1-1 0,3-2-2 0,-11-4-4 16,7 0-2-16,-18-10 5 0,5 1-7 16,-4-7-5-16,-6 2 1 0,-2 1-8 0,1 4 4 15,-1 3 20-15,4 6-26 0,-1 21-2 0,-1 3 9 0,10 22-2 16,0 0 1-16,-12-31-11 0,12 31 10 0,0 0-8 16,0 0 12-16,0 0-11 0,0 0-2 0,0 0 7 15,-19 109-2-15,15-60-1 0,8 1-10 0,0 3-8 16,11 0-12-16,-3 7-21 15,-8-6-16-15,4 0-37 0,7-3-36 0,-1-2-43 0,5-7-48 0,2 0-63 16,-11-14-174-16,11 7-512 0,-7-8 226 0</inkml:trace>
  <inkml:trace contextRef="#ctx0" brushRef="#br0" timeOffset="66883.0279">25031 1993 183 0,'0'0'241'0,"0"0"-7"15,-54 50-5-15,35-10-6 0,1 8-12 0,5 2-5 16,-5 9 1-16,5 6-4 0,3 7-7 0,-2 1-9 16,3 4-10-16,3 2-20 0,2-8-7 0,4-6-19 15,8-2-11-15,11-5-11 0,0-12-9 0,7-4-8 16,12-5-8-16,1-3-9 0,6-13-17 0,-1 2-30 16,5-14-35-16,1-9-44 0,-5-3-57 0,5-14-58 15,0-7-57-15,-7-2-51 0,-18 7-188 0,14-15-501 16,-8-3 221-16</inkml:trace>
  <inkml:trace contextRef="#ctx0" brushRef="#br0" timeOffset="67265.2083">25138 2289 34 0,'0'0'284'16,"0"0"-20"-16,0 0-22 0,0 0-25 0,0 0-5 15,0 0-4-15,0 0-5 0,0 0-8 0,0 0-11 16,56 71-8-16,-35-29-3 0,-3 0-14 0,1 0-7 16,-3 0-13-16,3-1-9 0,-11 3-12 15,3-15-15-15,-3 1-8 0,-4-4-4 0,-4-26-11 16,15 48-7-16,-15-48-3 0,0 29-6 0,0-29-4 0,0 0-2 16,0 0 26-16,0 0 12 0,0 0-10 0,0 0-9 15,0 0-7-15,0 0-13 0,0 0 5 0,-54-87-22 16,43 41 10-16,-1-10-15 0,2-3-4 0,1 4 5 15,5-4-12-15,0-2-8 0,4 9-6 16,4 4 8-16,-4 19-11 0,0 29-4 0,13-40 3 0,-13 40 0 16,18-29 2-16,-18 29-11 0,23-16 6 0,-23 16-9 15,0 0-1-15,35 2 2 0,-35-2 1 0,50 36 6 16,-27-16-10-16,8 14 2 0,-9 6 8 16,1-2-15-16,0 4-18 0,0 5-25 0,-5-7-54 15,-1 4-43-15,-9-15-54 0,6 8-55 0,-5-14-37 0,-9-23-44 16,-4 41-174-16,4-41-560 0,0 0 248 0</inkml:trace>
  <inkml:trace contextRef="#ctx0" brushRef="#br0" timeOffset="67411.1918">25291 2519 160 0,'0'0'235'16,"0"0"-11"-16,0 0-16 0,0 0-16 0,31-48-18 0,-31 48-18 15,50-24-15-15,-23 8-15 0,14-4-25 0,2-1-23 16,-1 0-39-16,-1-4-50 0,-14 9-52 15,12-9-69-15,-16 6-140 0,-4 2-293 0,3-3 129 0</inkml:trace>
  <inkml:trace contextRef="#ctx0" brushRef="#br0" timeOffset="67876.166">25659 2054 217 0,'0'0'315'0,"0"0"0"0,0 0-19 0,0 0-24 15,0 0-20-15,0 0-33 0,0 0-21 0,0 0-13 0,0 0-4 16,0 0-13-16,0 0-7 0,-39 38-7 16,39-38-15-16,0 0-3 0,16 58-13 0,-16-58 8 15,23 64-13-15,-12-39 1 0,5 3-19 0,-6-3-5 0,7 1-12 16,2-2-6-16,-1-1-6 0,1-3-2 16,1 0-12-16,3-2 0 0,-23-18-13 0,31 26-14 0,-31-26-6 15,27 12-15-15,-27-12-12 0,0 0 11 0,29 8-10 16,-29-8 5-16,0 0-2 0,0 0-5 15,0 0-7-15,35-41 2 0,-35 41 2 0,4-42 2 16,-4 42-1-16,-4-43 4 0,4 43-9 0,0-37 5 16,0 37-2-16,0 0 11 0,0 0-4 0,0 0-7 0,0 0 5 15,0 0-2-15,0 0-4 0,0 0 10 0,0 0-4 16,0 0 3-16,0 0 2 0,0 0-3 0,0 0 3 16,0 0 0-16,0 0-2 0,0 0 11 15,0 0-2-15,66 61 18 0,-66-61 2 0,27 5 2 16,-27-5 8-16,0 0 13 0,50-14 0 0,-50 14 16 0,22-23-5 15,-22 23 3-15,19-36-5 0,-11 9 0 16,-8 27-13-16,4-54-6 0,-4 28-6 0,0 26-2 0,-20-53-8 16,5 28-7-16,-3-13-16 0,1 13-30 15,-1 1-10-15,-13-9-14 0,12 14-17 0,0-1-14 16,3 3 0-16,16 17-23 0,-27-19 14 0,27 19-37 0,0 0-46 16,-33-11-48-16,33 11-34 0,0 0-21 0,0 0-62 15,0 0-190-15,0 0-573 0,0 0 255 16</inkml:trace>
  <inkml:trace contextRef="#ctx0" brushRef="#br0" timeOffset="68187.8195">26424 1867 7 0,'0'0'336'0,"0"0"-19"0,0 0-17 0,0 0-32 15,0 0-21-15,0 0-25 0,0 0-19 0,-50-37-14 16,50 37-18-16,0 0-10 0,-64 32-3 0,44-13-15 0,1-2-2 15,-4 2-4-15,9 2-38 0,14-21 13 0,-25 44-8 16,25-44-12-16,-6 37-5 0,6-37-10 0,6 33 1 16,-6-33-14-16,17 31-7 0,-17-31-5 15,35 35-3-15,-13-22 1 0,1 1 0 0,4 0-18 0,0-3-1 16,0 2 3-16,2-4-6 0,2 4-2 0,8 7-9 16,2 2-2-16,-6 1 9 0,-8-12-7 0,-4 2-4 15,-23-13-9-15,23 23-2 0,-23-23-1 0,8 26 1 16,-8-26-7-16,0 0 2 0,-31 51-12 0,8-34-17 15,-16 6-17-15,-2-4-18 0,-5-9-26 16,3 1-25-16,6-8-26 0,-13-7-39 0,7-4-33 0,14-2-63 16,-15-10-224-16,9-8-544 0,2-10 241 0</inkml:trace>
  <inkml:trace contextRef="#ctx0" brushRef="#br0" timeOffset="68384.6758">26176 1495 193 0,'50'-15'294'0,"-1"11"11"0,5 1 0 0,4 11-10 0,2 6-8 16,6 4-15-16,2 14-22 0,0 4-27 0,3 10-23 16,-7 2-16-16,-6 7-21 0,-1 4-1 0,-19 2-20 15,-7-2-10-15,-9 4-18 0,-13 2-11 16,-18 2-9-16,-9 1-19 0,-9 6-16 0,-14-1-21 16,-9-2-25-16,0-1-23 0,-8-9-29 0,1-5-40 15,3-2-50-15,-4-9-65 0,8-3-91 0,-3-7-244 0,3-8-571 16,-4-5 253-16</inkml:trace>
  <inkml:trace contextRef="#ctx0" brushRef="#br0" timeOffset="69765.7778">27354 2028 124 0,'0'0'286'0,"-49"9"-10"0,49-9-16 15,0 0-16-15,-38 11-18 0,38-11-14 0,0 0-11 16,0 0-20-16,0 0-15 0,-31 7-13 0,31-7-8 16,0 0-5-16,0 0-1 0,0 0-12 0,0 0 4 15,0 0-15-15,0 0-7 0,0 0-6 0,135 0-7 16,-75-9 0-16,2-5-9 0,6 1-14 0,8-5-1 15,-5-1-6-15,9-6-10 0,1 3 3 0,6 1-8 16,-3-4-13-16,5 2 5 0,-6 1-7 16,6-2-6-16,-13 5 7 0,-3 0-12 15,-11 7-6-15,-17 0 9 0,-18 5-11 0,0 1 0 0,-27 6-30 0,0 0-1 16,0 0-12-16,0 0-15 0,0 0-20 0,0 0-20 16,0 0-32-16,0 0-31 0,0 0-24 0,0 0-38 15,-112-6-16-15,112 6-25 0,-80 1-11 0,53-2 2 16,-4-4-151-16,31 5-438 0,-64-12 193 0</inkml:trace>
  <inkml:trace contextRef="#ctx0" brushRef="#br0" timeOffset="69961.8882">28185 1681 636 0,'-45'-29'-10'0,"22"13"33"0,23 16 17 16,-19-26 47-16,19 26-5 0,-8-23 25 0,8 23 14 0,0 0 9 15,0 0-3-15,0 0 12 0,0 0 9 16,23-46 6-16,-23 46 0 0,45-15-4 0,-45 15 3 0,75 7 0 16,-30 6 4-16,1 2-3 0,-1 6-2 0,5 4-10 15,-3 5-19-15,-9 1-4 0,-7 4-10 16,-5 1-30-16,-7 1 11 0,-11 6-3 0,-8-2-8 0,0 1-13 15,-16-2-2-15,-7 0-9 0,-6-1 8 16,-6-1-17-16,-4-1 3 0,-3-3-2 0,1-4-15 16,2 1-26-16,16-14-32 0,-4 1-37 0,4 2-47 15,23-20-50-15,-31 16-59 0,31-16-78 0,-27 5-243 0,27-5-585 16,0 0 259-16</inkml:trace>
  <inkml:trace contextRef="#ctx0" brushRef="#br0" timeOffset="70903.7076">28921 1439 287 0,'0'0'330'0,"0"0"-12"16,-16-44-22-16,16 44-31 0,0 0-30 0,0 0-27 15,0 0-19-15,0 0-21 0,0 0-15 0,0 0-16 0,39 87-2 16,-21-43-4-16,3 2-10 0,-11 1-6 15,7 3-8-15,-7-1-5 0,3 1-9 0,-5-4-5 16,2 0-10-16,-10-19-12 0,7 3 0 0,-7-30-1 16,4 51-9-16,-4-51-8 0,-2 39-7 0,2-39 0 15,0 0 0-15,0 0-4 0,-5 32 0 0,5-32-1 0,0 0 1 16,0 0-8-16,0 0 3 0,0 0-9 0,0 0-8 16,-57-106-4-16,38 60-16 0,4-4 18 0,3-3-17 15,-4-6-3-15,-7-3-11 0,12-8-9 16,-1-3 0-16,-2 7-5 0,5 9 7 0,5 9-6 15,0 1 7-15,2 22 1 0,2 25 2 0,6-38-27 0,-6 38 1 16,8-33 10-16,-8 33 7 0,19-21-2 0,-19 21-4 16,0 0 7-16,39-6-2 0,-39 6 9 15,0 0 2-15,73 38 4 0,-36-12 1 0,-2 4 5 16,-8 2 0-16,8 2 6 0,-6 3 0 0,0-1 7 16,-4-2-7-16,0 8 11 0,-7-1-4 0,-3-4-4 15,3 2 7-15,-12-12-6 0,5 1-20 0,-3-1-32 0,-8-27-47 16,10 54-45-16,-1-31-56 0,-9-23-53 0,6 31-225 15,-6-31-516-15,0 0 229 0</inkml:trace>
  <inkml:trace contextRef="#ctx0" brushRef="#br0" timeOffset="71083.9114">29047 1769 264 0,'0'0'274'0,"0"0"-18"0,0 0-11 15,0 0-17-15,35-80-34 0,-16 59-20 0,8-15-17 16,-4 16-14-16,12-12-18 0,0 4-12 0,-8 17-35 16,2-6-32-16,-3 3-60 0,-1-4-56 0,2 8-64 15,-27 10-56-15,33-15-126 0,-33 15-340 0,40-17 151 0</inkml:trace>
  <inkml:trace contextRef="#ctx0" brushRef="#br0" timeOffset="71465.4399">29425 1495 288 0,'0'0'311'0,"0"0"-22"0,0 0-21 0,0 0-23 0,0 0-24 16,0 0-17-16,0 0-21 0,0 0-19 0,0 0-12 16,0 0-16-16,0 0-11 0,56-56-2 0,-56 56-25 15,37 1-10-15,-37-1-6 0,0 0-13 0,67 30 2 16,-45-13-9-16,-1 1-3 0,0 4-12 0,-7 1-4 15,-1 4-5-15,-3-1 1 0,-2-1-4 0,-8-25-7 16,13 41-2-16,-13-41 0 0,4 41-3 0,-4-41-2 16,0 0-1-16,-13 38 2 0,13-38-1 0,0 0 4 15,0 0-7-15,0 0 5 0,-16 16-3 0,16-16-4 16,0 0 0-16,0 0-7 0,0 0-4 0,-37-82-5 16,28 39-5-16,7-5-7 0,4 0-1 0,0 5-8 15,9 2 4-15,-5 14-5 0,4-1 6 0,-10 28-1 16,25-44 1-16,-10 32 2 0,1-5 2 0,-16 17 2 15,27-16-3-15,-27 16 5 0,0 0-5 0,45 0 6 16,-45 0-2-16,0 0-4 0,48 23-9 0,-29-5-20 16,-19-18-14-16,22 35-33 0,-7-14-36 0,-15-21-36 15,16 43-31-15,-12-20-18 0,-4-23-27 0,5 32-162 16,-5-32-430-16,0 0 190 0</inkml:trace>
  <inkml:trace contextRef="#ctx0" brushRef="#br0" timeOffset="71905.3212">29951 1363 89 0,'0'0'231'0,"0"0"-11"0,0 0 4 0,0 0 3 15,0 0-13-15,0 0-12 0,0 0-10 16,0 0-15-16,-5 104-5 0,5-104-12 0,7 48-13 0,-7-48-14 16,12 39-7-16,-12-39-12 0,21 35-11 15,-21-35-8-15,22 20-11 0,-22-20-7 0,36 9-4 0,-36-9-11 16,51-8 4-16,-51 8-20 0,44-23-1 0,-24 5-10 15,-20 18 1-15,29-37-10 0,-12 15 0 16,-17 22-1-16,18-42-6 0,-9 17-7 0,-7-3 2 16,-2 28 0-16,2-54-7 0,0 31 2 0,-2 23 2 0,0 0 1 15,0-37 17-15,0 37-5 0,0 0-1 0,0 0-9 16,0 0-6-16,0 0-4 0,0 0 5 16,0 0 1-16,0 0 0 0,0 0-3 0,0 0-1 15,0 0-1-15,0 0 3 0,27 126 0 0,-13-76 7 16,-6-4-7-16,1 2 4 0,3 3-5 0,-2 0 2 15,3 7-2-15,-1 0 4 0,3 2 1 0,-5-11-15 0,-2-1-2 16,1-6-11-16,-3 0-3 0,-4-19-7 0,-2-23 1 16,-6 40-1-16,6-40 4 0,-19 27 5 0,19-27 0 15,-29 17 3-15,29-17 4 0,-52 0 0 16,52 0 5-16,-68-30-2 0,41 15 1 0,-4-17-3 16,0-5 2-16,4 0-2 0,5-6-13 0,9-2-12 15,3 4-22-15,10-3-28 0,4 1-19 0,0 16-28 0,9-15-43 16,5 3-39-16,1 1-35 0,-3 14-162 15,3 0-442-15,8-15 196 0</inkml:trace>
  <inkml:trace contextRef="#ctx0" brushRef="#br0" timeOffset="72507.3702">30525 1245 111 0,'0'0'246'16,"0"0"-16"-16,0 0-11 0,0 0-15 0,0 0-4 15,-60 62-18-15,44-37-15 0,14 1-10 0,2-26-6 16,-7 60-14-16,9-32-3 0,-2-28-9 0,7 53-6 16,-1-30-15-16,-6-23-3 0,21 35-14 0,-21-35 1 15,22 25-8-15,3-13-11 0,-25-12 1 0,56 8-10 16,-25-8 1-16,-31 0-10 0,70-16 0 0,-41 7-9 16,-2-5-4-16,-8-2-6 0,-19 16 2 0,26-24-4 15,-26 24 0-15,19-40-2 0,-17 17-3 0,-2 23-8 16,-8-49 0-16,8 49-2 0,-31-48-6 0,8 28-3 15,-10-11 0-15,8 14 3 0,5 5-10 0,20 12-4 16,-44-17 1-16,19 12 2 0,25 5 0 0,-37-2 1 16,37 2-10-16,0 0-4 0,-45 3-10 0,45-3 7 15,0 0-5-15,0 0 11 0,0 0-4 0,0 0 7 16,0 0-7-16,0 0 5 0,0 0-1 0,0 0 4 16,0 0-4-16,0 0 8 0,0 0 1 0,62-71 12 15,-37 56 6-15,-3-1 10 0,5 6 8 0,-27 10-10 0,52-17 24 16,-23 13-6-16,-29 4-5 0,51-3-12 15,-51 3 7-15,48 9-2 0,-25 2-1 0,-23-11-13 16,35 23 2-16,-35-23-6 0,31 33 3 0,-17-12-11 16,-14-21 3-16,11 42-7 0,-5-16 2 0,-6-26-1 15,2 40 0-15,-2-40-2 0,2 42-4 0,-2-42 9 16,0 0-6-16,-8 42 6 0,8-42-13 0,0 0 15 16,0 0-1-16,-11 23 2 0,11-23 5 0,0 0 1 15,0 0 1-15,0 0-4 0,0 0-5 0,0 0-3 16,-22-99-3-16,18 73-3 0,1-19-17 0,10 2-1 15,-3-7-4-15,4 6 2 0,2 3 0 0,1 20 2 16,3 1 0-16,-14 20 2 0,19-26 9 0,-19 26-14 16,25-15 16-16,-25 15-5 0,0 0-1 15,0 0 8-15,53 11-1 0,-53-11 4 0,31 32-4 0,-14-8 2 16,-3-2-5-16,-3 6-15 0,-3-1-20 16,-8-27-23-16,14 66-29 0,-7-43-39 0,-1 2-20 0,-6-25-36 15,4 39-29-15,-4-39-21 0,6 26-134 0,-6-26-409 16,0 0 181-16</inkml:trace>
  <inkml:trace contextRef="#ctx0" brushRef="#br0" timeOffset="72848.6772">31290 1148 213 0,'0'0'262'15,"0"0"-4"-15,0 0-17 0,-39 53-10 0,39-53-18 16,0 0-10-16,0 0-13 0,0 0-11 0,0 0-18 15,66 29-18-15,-66-29-10 0,72-10-8 0,-72 10-20 0,75-23-5 16,-38 0-11-16,-12 6-4 0,-7 0-10 16,7-3-2-16,-8-2-4 0,-3-2-11 0,-14 24 10 15,17-50-12-15,-17 27-1 0,0 23-3 0,-9-54-10 16,-1 31-1-16,10 23-8 0,-27-34 1 0,27 34-12 16,-35-13 6-16,35 13-10 0,-70 4 5 0,70-4-12 15,-73 23 3-15,46-12 2 0,-14 16 0 0,16-7-10 16,-6 15 7-16,13-11-4 0,1 15 4 0,9-13-5 15,4 3-1-15,4-29 0 0,4 55 2 0,6-28-2 16,7-6 1-16,6-1 1 0,1-3-6 0,16 5-2 16,1-4-7-16,-8-12-17 0,10 1-12 0,-9-3-12 15,17 1-19-15,5-6-45 0,8 3-49 0,-2-2-56 16,4 4-81-16,-8-1-182 0,-2-2-520 0,-11 1 231 16</inkml:trace>
  <inkml:trace contextRef="#ctx0" brushRef="#br0" timeOffset="73134.7084">29487 2287 103 0,'-45'12'300'16,"28"-3"-10"-16,17-9-6 0,0 0 0 0,0 0-9 15,0 0-24-15,0 0-11 0,0 0-20 0,0 0-16 0,116-29-4 16,-50 8-16-16,3-5-18 0,13-2-6 0,7-5-14 16,8-5-13-16,7 1-12 0,3-4 0 15,7 1-8-15,2 2-15 0,1-6-3 0,5 4-10 16,2-2-4-16,0 6-16 0,-10 5-8 0,-6-2-12 16,-17 5-16-16,-9 6-36 0,-18 4-33 0,-33 10-42 15,-14 4-68-15,-17 4-78 0,0 0-81 0,0 0-280 0,0 0-639 16,0 0 283-16</inkml:trace>
  <inkml:trace contextRef="#ctx0" brushRef="#br0" timeOffset="73343.3073">29454 2607 393 0,'0'0'359'0,"0"0"-8"16,83-30-5-16,-15 1 6 0,9-3-17 0,8-7-14 15,10-2-21-15,16-8-25 0,5 2-26 0,10-1-22 16,2 2-23-16,9 1-20 0,5 4-15 0,5 4-19 16,-2 2-17-16,-7 9-15 0,-3 2-38 0,-13 2-56 15,-7 6-55-15,-20 4-96 0,-20 0-107 0,-11 6-141 16,-39-4-260-16,-13 3-685 0,-12 7 303 0</inkml:trace>
  <inkml:trace contextRef="#ctx0" brushRef="#br0" timeOffset="84191.3458">18323 12417 143 0,'2'-18'138'0,"2"-6"6"0,-6 8 2 16,0-9-8-16,-6-1-8 0,-1 0-4 0,-5-1-7 15,2 0-6-15,-15-10-4 0,2 1-7 0,-6-2 1 16,-2 7-7-16,-2-2-8 0,-7 4-7 0,1 5 2 0,-4 6 2 15,-7 5 5-15,-2 6-5 0,-4 9-5 16,-2 9 10-16,-4 7-4 0,-2 8-1 0,0 7 0 0,-6 10-2 16,-1 8 1-16,-1 7-4 0,-1 9 0 0,7 9-4 15,6 9-3-15,6 7 4 0,13 4 4 0,2 6 0 16,12 14-8-16,4 12 7 0,12 8-11 16,9 1-8-16,13-5-6 0,7-7 2 0,13-6-13 0,12-4 1 15,13-11-6-15,12-9-19 0,13-6 0 0,4-9-5 16,5-10 1-16,5-16-10 0,11-9 5 0,5-9 3 15,5-11-2-15,6-14-5 0,4-8 2 0,-2-11 0 16,0-12 0-16,4-9-4 0,-4-13-3 0,-4-19-2 16,2-7-19-16,-9-10-4 0,-1-8 3 0,-11-6-1 15,-10-6 6-15,-6-2-1 0,-15-6 3 0,-12-4 3 16,-13-6-3-16,-16 4 3 0,-21 3 5 0,-14 1-3 16,-17-4 1-16,-18 0-2 0,-17-4 1 0,-8-3 0 15,-15 3-4-15,-8 17 4 0,-2 12 2 0,-6 12-8 16,-5 20 6-16,-1 9-5 0,-1 10 17 0,5 13-21 0,-4 15-7 15,-3 13-18-15,3 9-16 0,8 8-20 0,-5 14-23 16,9 6-27-16,4 8-37 0,11 15-30 16,10 4-42-16,8 1-202 0,6 9-475 0,4 0 210 15</inkml:trace>
  <inkml:trace contextRef="#ctx0" brushRef="#br0" timeOffset="87598.8953">19613 12818 90 0,'0'0'234'0,"-8"6"-15"0,8-6-15 0,-7 4-11 0,7-4-18 16,0 0-11-16,-6 6-16 0,6-6-10 0,0 0-19 15,0 0-7-15,0 0-10 0,0 0-2 0,0 0-2 16,0 0 2-16,0 0-4 0,0 0 5 0,0 0 3 15,0 0 3-15,23 0-8 0,-23 0 2 0,0 0-5 16,16-7-3-16,-3-2-12 0,3 4 7 0,5-9-8 16,6-1-7-16,10-13-6 0,2-2-11 0,5-1-5 15,3-10-1-15,5-1-10 0,4-6-9 0,4-5 2 16,0-2-4-16,14-1-2 0,-1-7 2 0,13 1-4 16,1 0-6-16,2 3 1 0,2-4-10 0,0 7 6 0,-8-3-5 15,-9 0 5-15,-4 8-9 0,-4 2 0 16,-12 6 1-16,-6 8 0 0,-5 5-2 0,-24 13 0 15,-5 6 6-15,-5 4-5 0,-3 2-2 0,-4 2 7 16,-2 3-7-16,0 0-1 0,0 0 1 0,0 0-6 0,0 0-14 16,-27 8-10-16,12 2-25 0,3 1-29 15,-7 4-27-15,-1 1-35 0,7-4-31 0,-9 6-28 16,9-9-31-16,-1 4-49 0,-1-3-160 0,-3 7-476 0,3-5 211 16</inkml:trace>
  <inkml:trace contextRef="#ctx0" brushRef="#br0" timeOffset="87855.789">20551 11804 132 0,'0'0'242'0,"2"-12"-7"0,3 4-15 0,9-2-8 16,7-3-11-16,20-5-7 0,-10 8-14 0,17-4-13 15,-1 1-5-15,1 2-10 0,-1 0-3 0,1 2-8 16,-3 4-9-16,-14 1-18 0,-2 8-7 0,0 3-6 15,-10 1-10-15,-5 3-8 0,-1 3-4 0,1 8-7 16,-8 3 0-16,-4 2-2 0,-4 3-5 0,-4 16 2 16,-13-2-4-16,1-2-10 0,-3-1-2 0,-2 0-6 0,-1-2-6 15,-5-5-25-15,10-12-26 0,5 1-41 16,-3-1-52-16,5-9-63 0,-3-1-57 0,7-8-62 16,-7 0-190-16,7-3-515 0,0 1 229 0</inkml:trace>
  <inkml:trace contextRef="#ctx0" brushRef="#br0" timeOffset="89378.1177">18786 11872 25 0,'-12'9'62'0,"3"0"-6"0,-3-1 0 0,4-2-7 16,-1 1 5-16,1-2-2 0,0 1 3 0,4-2 1 16,0 1-12-16,-3-1 12 0,7-4-9 15,-6 6 12-15,6-6 8 0,-6 6 16 0,6-6 7 0,0 0 14 16,0 0 10-16,-6 2 11 0,6-2 9 0,0 0 3 15,0 0-5-15,0 0-2 0,0 0-7 0,0 0-2 16,0 0-10-16,0 0-1 0,2-20-6 0,2 6-11 16,2 2 2-16,7-12-7 0,1-2-9 0,9-13-4 15,2-4-6-15,1-2-8 0,8-7-1 0,3-8-4 16,2-1-3-16,6-6-2 0,1 1-1 0,6-10-5 16,1-2-7-16,-1-10-7 0,8 0 0 0,-2-5-3 15,2 0 1-15,6-4-3 0,-6 1 0 0,0 6 0 16,6-2-1-16,0-6-2 0,-2 4 11 0,4 4-9 0,1 1 0 15,-3-1-1-15,-2 5-5 0,0 4-1 0,2-3-4 16,-4 1-2-16,-4 0 1 0,6-2-4 16,-2 6 1-16,-2 2 0 0,-4 1-2 0,0 4-4 15,0 4 4-15,-7 4 0 0,-1 3-1 0,-5 1-2 0,3 0-3 16,-7 7-2-16,0-4 3 0,-6 3 0 16,4 1 0-16,-6 3 2 0,-2 6-5 0,0 0 2 15,-4 5-3-15,2 4 5 0,-11 14 3 0,5-3-1 0,-2 4 4 16,-1 3 2-16,-18 17 6 0,23-25 12 0,-23 25 1 15,19-15 0-15,-19 15-2 0,0 0 1 0,0 0-3 16,0 0-9-16,0 0 2 0,0 0-6 0,0 0 0 16,0 0 1-16,0 0 5 0,0 0-13 0,0 0 5 15,0 0-2-15,0 0 0 0,0 0-3 0,0 0-6 16,0 0-12-16,0 0-20 0,0 0-15 0,0 0-25 16,8 66-25-16,-8-66-42 0,0 0-46 0,-31 37-39 15,31-37-40-15,-25 24-255 0,25-24-560 0,-29 21 248 16</inkml:trace>
  <inkml:trace contextRef="#ctx0" brushRef="#br0" timeOffset="89647.7604">20481 8749 258 0,'0'0'281'0,"0"0"-26"0,0 0-24 16,0 0-18-16,0 0-21 0,31-86-12 0,4 51-19 15,2 0-15-15,9-5-13 0,1 3-2 0,3-3-3 16,2 0-2-16,1-7-7 0,-3 11-4 16,0 2-2-16,-5 4 2 0,-1 9-4 0,-18 5-2 15,1 3-5-15,-27 13-3 0,31-11-19 0,-31 11-3 0,0 0-9 16,0 0-8-16,40 27-5 0,-40-27-6 0,2 64-7 16,-13-13-9-16,1 3-20 0,-9 4-33 0,-1 8-37 15,-5 6-39-15,-2 4-48 0,2 2-56 0,-2-1-23 16,5-1-28-16,-3-3-32 0,-4 1-146 0,0 6-462 15,4 0 204-15</inkml:trace>
  <inkml:trace contextRef="#ctx0" brushRef="#br0" timeOffset="90453.0946">19795 13628 206 0,'-9'-6'264'0,"3"-3"-4"15,2 2-6-15,-2 3-4 0,4 0-2 0,2 4-10 16,-6-8-15-16,6 8-19 0,0 0-19 0,0 0-12 15,8-10-6-15,-8 10 4 0,25 4-2 0,2 2-6 16,-3 2-3-16,20 5-10 0,-15-4 0 0,20 8-1 16,1 3-14-16,2-2 2 0,6-3-1 0,8 5-6 0,2-4-9 15,2 1-6-15,3 3-6 0,-1 5-12 0,4-4-13 16,1 3-9-16,1-6-3 0,1 5-12 16,-7-1-5-16,1-3-4 0,-3 1-6 0,-6-5-9 0,-4 0 2 15,-6-1-6-15,-9-5-4 0,-18 0 0 0,-10-4-7 16,-3 2-1-16,-2-1-6 0,-3-1-9 0,-5-2-4 15,-4-3-7-15,4 4-8 0,-4-4-14 0,0 0-21 16,0 0-28-16,0 0-47 0,0 0-29 0,-21-12-32 16,9 0-43-16,0-2-41 0,-5-9-35 0,3-2-40 15,-9-9-264-15,4 10-659 0,-6-15 291 0</inkml:trace>
  <inkml:trace contextRef="#ctx0" brushRef="#br0" timeOffset="90662.2804">20928 13535 202 0,'-3'-7'237'0,"3"7"-1"16,0 0 1-16,17-2 8 0,-3 4 6 0,3 2 2 16,10 2-2-16,2 1-10 0,2 6-14 0,14 4 0 15,-3-2-11-15,-1 5-12 0,-14-4-8 0,0 4-23 16,4 10-2-16,-15-8-6 0,-1 4-9 0,-5 15-7 16,-12-12-2-16,-2 15-12 0,-9-3-13 0,-9 1-10 15,-1 2-9-15,-8-1-12 0,-4 1-6 0,-2-5-11 0,-5-1-25 16,5-3-43-16,12-13-61 0,-10 1-76 0,-4 2-92 15,14-13-107-15,-2-6-374 0,0 0-763 0,9-5 338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9T16:02:36.7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20097 7794 191 0,'0'0'365'15,"0"0"-3"-15,0 0-2 0,0 0 0 0,0 0-16 16,0 0-20-16,0 0-32 0,0 0-25 0,0 0-26 16,0 0-33-16,37-20-14 0,-37 20-20 0,0 0-30 15,0 0-51-15,0 0-42 0,0 0-56 0,0 0-30 16,0 0-52-16,0 0-49 0,0 0-50 0,0 0-36 16,0 0-33-16,0 0-45 0,0 0-158 0,0 0-495 15,0 0 219-15</inkml:trace>
  <inkml:trace contextRef="#ctx0" brushRef="#br0" timeOffset="57190.545">16469 3077 202 0,'0'0'259'0,"-52"16"-2"15,52-16-6-15,-33 12-8 0,33-12-17 0,-25 12-11 16,25-12-1-16,0 0-22 0,-23 15-11 0,23-15-15 15,0 0-12-15,0 0-11 0,0 0-5 0,0 0-10 16,0 0 3-16,0 0-9 0,54 34-8 0,-8-34-5 16,5-9-4-16,5-4-15 0,8-6-7 0,0-12-15 15,9 2-2-15,9-2-4 0,5 0-3 32,8-6-23-32,7 1 14 0,1-1-12 0,4 0 0 0,1 0-11 0,-5 4 0 0,-1 0 1 0,-12 0-4 0,-5 5-7 15,-10 4-1-15,-13 3 0 0,-11 5-3 0,-24 5-7 16,-10 4-19-16,-17 7-24 0,0 0-51 0,27-11-13 15,-27 11-21-15,0 0-17 0,0 0-27 0,0 0-35 16,0 0-22-16,0 0-36 0,-93 27-31 0,49-15-157 16,13-4-482-16,31-8 213 0</inkml:trace>
  <inkml:trace contextRef="#ctx0" brushRef="#br0" timeOffset="57498.335">17589 2470 118 0,'0'0'316'0,"0"0"-1"0,0 0-6 0,-37-26-13 15,37 26-23-15,0 0-23 0,0 0-27 0,0 0-30 16,0 0-14-16,0 0-21 0,0 0-8 0,0 0-24 16,0 0-11-16,97 11-8 0,-47-6-9 0,5-2-8 15,8 3-5-15,-4 0-15 0,-1 0-7 0,-6 3-4 16,-2 3-11-16,-7 3-4 0,-14-5-5 0,-2 5-17 15,-4-1-6-15,-7 7-8 0,-16-21 2 0,15 47-1 16,-15-47 0-16,-25 68-4 0,-2-31 3 0,-12 4-6 16,-5-2 8-16,-3 2 1 0,-1-5 0 0,-4 1 4 15,3 0-4-15,3-1 2 0,9-4 1 0,2-5 1 16,12-11-6-16,11-4-25 0,12-12-45 0,0 0-62 16,-19 26-57-16,19-26-96 0,0 0-269 0,0 0-589 15,0 0 260-15</inkml:trace>
  <inkml:trace contextRef="#ctx0" brushRef="#br0" timeOffset="58129.3145">18468 2241 193 0,'0'0'298'0,"0"0"2"0,0 0 1 0,0 0-14 16,0 0-6-16,-42-17-26 0,42 17-19 0,0 0-22 16,0 0-19-16,0 0-19 0,0 0-24 0,0 0-1 15,0 0-9-15,0 0-7 0,0 0 0 0,114-8-13 16,-54 1-17-16,2 0-22 0,4-7 13 0,13 2-8 15,1-5-5-15,3 3-14 0,10-1-4 0,-2-1-7 16,0-2-6-16,0 4 4 0,-15-3-12 0,1 3-7 16,-13 1-31-16,-10 5-19 0,-23 2-15 0,-2 0-11 15,-29 6-17-15,0 0-26 0,33-6-19 0,-33 6-20 16,0 0-5-16,0 0-10 0,0 0-30 16,0 0-27-16,0 0-36 0,-124 40-30 0,76-27-17 15,-10 5-156-15,4-4-468 0,-1 4 207 0</inkml:trace>
  <inkml:trace contextRef="#ctx0" brushRef="#br0" timeOffset="58368.3435">18887 2142 129 0,'0'0'253'0,"0"0"9"0,0 0-10 0,0 0-24 0,0 0-15 16,0 0-27-16,0 0-17 0,0 0-9 0,0 0-11 15,0 0 4-15,0 0-6 0,0 0-9 0,0 0-11 16,54 89-7-16,-40-42-9 0,1 12-16 0,-1-1-2 15,-1 7-12-15,1 2-2 0,-3 3-11 0,1-8-1 16,-2-2-16-16,-1-4 7 0,-1-4-15 16,0-4-9-16,5-5-10 0,-7-16-15 0,6 12-12 0,-1-16-16 15,-11-23-15-15,12 47-11 0,-12-47-20 0,8 23-19 16,-8-23-30-16,0 0-16 0,0 0-40 0,0 0-65 16,0 0-199-16,0 0-469 0,0 0 207 0</inkml:trace>
  <inkml:trace contextRef="#ctx0" brushRef="#br0" timeOffset="58852.7655">19280 2169 117 0,'0'0'161'0,"0"0"5"0,0 0-5 0,0 0-3 15,0 0-6-15,0 0 4 0,0 0-4 0,-4-48 0 16,4 48-1-16,0 0-2 0,0 0-8 16,0 0-15-16,0 0-4 0,0 0-16 0,0 0-10 0,0 0-11 15,0 0-10-15,0 0-6 0,0 0-1 16,0 0 3-16,0 0 6 0,0 0-2 0,27 85-1 0,-15-44-2 16,3 3-2-16,-5 4-8 0,4 0-2 0,1 2-2 15,-1 0-1-15,-1-1-3 0,3-4-3 0,-1 0-7 16,-7-20-3-16,2 3-2 0,3-3-7 0,-3 0 4 15,-10-25-5-15,15 34-3 0,-15-34-7 16,0 0-2-16,8 28 3 0,-8-28-3 0,0 0 7 0,0 0 31 16,0 0 27-16,0 0-11 0,0 0-6 15,0 0-13-15,0 0-3 0,0 0-1 0,10-103-12 16,-10 58 0-16,4 2-7 0,-4 13-8 0,0 30 0 16,13-54-4-16,-5 28 2 0,-8 26-13 0,14-30 3 15,-14 30 5-15,21-20-14 0,-21 20 4 0,0 0-1 0,31-7 2 16,-31 7-3-16,0 0-7 0,46 27-6 0,-30-6 15 15,-16-21-8-15,27 43 2 0,-17-20 2 0,7 16 0 16,-11-15 1-16,-6-24-11 0,13 49-6 16,-9-27-21-16,-4-22-6 0,6 33-16 0,-6-33-22 15,4 31-27-15,-4-31-40 0,0 0-48 0,0 0-61 16,0 0-12-16,0 0-265 0,0 0-575 0,0 0 255 0</inkml:trace>
  <inkml:trace contextRef="#ctx0" brushRef="#br0" timeOffset="59110.8306">19832 2355 208 0,'0'0'289'0,"0"0"2"16,0 0-6-16,0 0-2 0,0 0-20 16,0 0-20-16,0 0-23 0,0 0-28 0,0 0-17 15,0 0-19-15,0 0-10 0,0 0-19 0,0 0-14 16,0 0-8-16,50 44-6 0,-38-17-15 0,7 16-4 0,-5-4-7 15,-2 1-3-15,-1-1 2 0,-3-11-16 0,-2 0-6 16,3-1-7-16,-9-27-5 0,10 55-4 16,-4-29-7-16,-6-26-16 0,10 39-8 0,-10-39-18 0,0 0-21 15,5 29-23-15,-5-29-10 16,0 0-10-16,0 0-44 0,0 0-59 0,0 0-76 0,0 0-245 16,0 0-544-16,0 0 241 0</inkml:trace>
  <inkml:trace contextRef="#ctx0" brushRef="#br0" timeOffset="59263.9378">19782 2215 133 0,'0'0'221'0,"0"0"-19"0,0 0-17 0,0 0-14 0,0 0-20 16,0 0-12-16,0 0-9 0,0 0-17 16,0 0-9-16,0 0-24 0,-35 41-37 0,35-41-39 15,0 0-53-15,35 46-58 0,-35-46-147 0,33 41-274 16,-12-24 121-16</inkml:trace>
  <inkml:trace contextRef="#ctx0" brushRef="#br0" timeOffset="59997.0066">20082 2725 252 0,'0'0'251'0,"0"0"-11"0,0 0-13 0,0 0-20 16,91-23-15-16,-70 9-21 0,1-3-16 15,-3 0-19-15,0-3-11 0,-3-1-12 0,1-4-9 16,-3 2-10-16,-14 23-5 0,19-48-2 0,-15 24-5 16,-4 24-4-16,0-42-9 0,0 42-1 0,-8-43-4 15,-3 21 1-15,11 22 0 0,-20-36-4 0,20 36-7 0,-21-13-5 16,21 13-5-16,0 0-6 0,-39-11-7 0,39 11-2 16,0 0-6-16,-44 3-1 0,44-3 1 15,0 0-3-15,-39 21-1 0,39-21-2 0,0 0 0 16,-23 18-7-16,23-18-4 0,0 0 0 0,0 0 9 15,0 0-10-15,0 0 3 0,0 0-1 0,0 0-2 16,0 0 4-16,0 0-4 0,0 0-1 0,81-60 2 16,-81 60-4-16,37-27 0 0,-20 18 1 0,-17 9 1 15,39-16 5-15,-39 16-5 0,33-9 0 0,-33 9-2 16,0 0-3-16,45 10-1 0,-45-10 1 0,25 24 5 16,-8-6-7-16,-17-18 6 0,18 46-1 0,-7-22 7 0,-3 2-12 15,-8-26-8-15,14 49-10 0,-14-49-14 16,9 31-12-16,-9-31-17 0,16 25-9 0,-16-25-14 15,23 18-11-15,-23-18 3 0,35 8-15 0,-35-8-19 16,56-9-18-16,-56 9-1 0,70-28-2 0,-45 13-6 16,4-1 0-16,-6-3 9 0,-5 2 16 0,1-3-3 0,-19 20 15 15,27-34 26-15,-27 34 22 0,14-32 12 0,-14 32 37 16,4-33 18-16,-4 33 38 0,3-29 26 16,-3 29 10-16,0 0 9 0,0 0 3 0,-23-34 2 15,23 34 2-15,0 0 3 0,-37-1 5 0,37 1 6 16,0 0-13-16,-62 45 1 0,41-23-6 0,-4 12-9 0,11-9-4 15,-1 4-8-15,5-2-6 0,2-3-4 0,8-24-5 16,-9 50 1-16,9-50-8 0,2 29 3 0,-2-29-10 16,0 0 2-16,19 31-2 0,-19-31 0 15,0 0-5-15,37 4 2 0,-37-4 0 0,0 0-5 16,56-35-5-16,-29 1 8 0,0 0 9 0,-9 10 9 0,7-19 9 16,-8 0-2-16,-3-4-4 0,-8-2-7 15,-2 0-2-15,-1-3-6 0,-10-11-2 0,-1 4-4 0,-4-2-2 16,-1 5-4-16,1 12-5 0,4 15 43 15,3 2 9-15,5 27 2 0,-10-26-14 0,10 26 6 16,0 0-11-16,0 0-2 0,0 0-3 0,0 0-5 0,0 0-10 16,0 0-4-16,-39 60-22 0,39-15 21 15,0 3-1-15,2-2-3 0,6 5-13 0,5-2-22 0,1-2-26 16,-2 4-36-16,7-4-46 0,0-3-49 16,1-9-69-16,5 1-72 0,-6-11-214 0,16 11-569 0,0-11 252 15</inkml:trace>
  <inkml:trace contextRef="#ctx0" brushRef="#br0" timeOffset="63898.1625">22170 1823 82 0,'0'0'157'16,"0"0"5"-16,0 0-3 0,0 0 0 0,0 0-4 15,0 0 4-15,0 0 1 0,0 0-2 0,-10-86-1 16,10 86-1-16,-17-26 0 0,17 26-5 0,-19-26-8 16,19 26-2-16,-24-19-17 0,24 19-14 0,-31-16-12 15,31 16-13-15,-38-6-9 0,38 6-2 0,0 0-10 16,-68 24-5-16,41-10-10 0,-4 14-3 0,9-7 26 15,-12 14-7-15,6 1-4 16,11-9-4-16,-4 8-7 0,3 5 2 0,9-12-14 0,1-3 1 0,8-25-5 16,-2 48-4-16,2-48-8 0,8 34 8 0,-8-34-8 15,21 31-3-15,-2-16 4 0,-19-15-1 0,43 19-4 16,-2 0 4-16,-12-18-7 0,17 5 4 0,-13-3-5 16,10 4 1-16,-10-4 2 0,15 4-8 0,-5 3-4 15,-14 0 4-15,2 0-11 16,-4 0 2-16,0 5 1 0,-4 2-4 0,-3 3 2 0,-3-2-1 0,-3 5-2 15,-14-23 2-15,19 50 0 0,-19-27-1 0,0-23 6 16,-8 48 6-16,0-23 6 0,8-25 8 0,-27 46 9 16,8-25-1-16,2-1-4 0,-1-3 10 0,18-17-2 15,-35 25 6-15,14-18-5 0,21-7-2 0,-43 11 2 16,43-11-1-16,-46-4-7 0,46 4-25 0,-54-25 3 16,34 11-22-16,-1-8-29 0,2 5-36 0,19 17-26 15,-20-29-27-15,20 29-30 0,-13-33-87 0,13 33-53 16,-2-27-218-16,2 27-565 0,0 0 250 0</inkml:trace>
  <inkml:trace contextRef="#ctx0" brushRef="#br0" timeOffset="64573.8511">22461 2188 62 0,'0'0'194'0,"0"0"-18"0,0 0-11 0,0 0 3 0,0 0 0 16,0 0-7-16,0 0-6 0,4-70-11 0,-4 70-12 16,0 0-13-16,0 0-16 0,0 0-8 0,0 0-3 15,0 0-2-15,0 0-3 0,0 0-6 0,0 0-1 16,0 0-4-16,0 0 0 0,0 0-2 15,0 0-4-15,0 0-1 0,0 0-2 0,54 55-1 0,-54-55 2 16,0 0-3-16,25 10 2 0,-25-10-5 0,0 0 1 16,0 0-4-16,0 0 0 0,52-17-2 0,-52 17-6 15,22-20-9-15,-22 20-1 0,15-21-3 16,-15 21-6-16,12-25-4 0,-12 25-3 0,0 0-2 16,9-27-5-16,-9 27 3 0,0 0-2 0,0 0-1 0,0 0-2 15,0 0-2-15,0 0-9 0,0 0 8 0,0 0-12 16,0 0 4-16,0 0-7 0,0 0 8 0,0 0-2 15,0 0 0-15,0 0-5 0,-89 59 6 0,78-33-4 16,1 0 1-16,10-26-1 0,-12 47 2 16,12-21 3-16,0-26-1 0,0 0-3 0,10 49 2 15,-10-49 1-15,14 30-4 0,-14-30 3 0,29 21 8 0,-29-21 10 16,42 15-2-16,-42-15 15 0,41 2 6 0,-41-2-2 16,41-9 1-16,-41 9 6 0,42-22 3 0,-22 3 0 15,-3 1-2-15,-3-4-7 0,1 0 0 0,-15 22-3 16,21-50-12-16,-13 25 2 0,-8 25-4 15,6-51 2-15,-6 51-6 0,-14-48-1 0,7 25-6 0,7 23 5 16,-12-37-13-16,12 37 7 0,-10-25-7 0,10 25-2 16,0 0 1-16,0 0 3 0,-11-30-1 15,11 30-7-15,0 0-14 0,0 0-13 0,0 0-14 16,0 0-1-16,0 0 6 0,0 0 2 0,0 0 8 16,0 0 3-16,0 0-1 0,71 14 9 0,-71-14 4 0,51 19 7 15,-24-8 4-15,4-1 3 0,0 0 5 0,-4 2 0 16,-27-12-3-16,45 26 2 0,-28-17-2 0,-17-9-3 15,23 23-4-15,-23-23-14 0,18 24-19 16,-18-24-40-16,0 0-25 0,13 24-42 0,-13-24-34 0,0 0-13 16,0 0-61-16,0 0-272 0,0 0-568 0,0 0 251 15</inkml:trace>
  <inkml:trace contextRef="#ctx0" brushRef="#br0" timeOffset="64869.9207">23098 1895 148 0,'0'0'234'15,"0"0"-20"-15,0 0 9 0,0 0 11 0,0 0 6 16,0 0 3-16,0 0-14 0,0 0-11 0,0 0-23 16,0 0-8-16,48 76 0 0,-32-58-23 0,-16-18-11 15,33 28 2-15,-16-10-12 0,-17-18-5 0,31 19-19 16,-31-19-4-16,29 18-20 0,-29-18-7 0,29 14-6 16,-29-14-4-16,18 13-5 0,-18-13-7 0,0 0 7 15,0 0-10-15,0 0-5 0,0 0-1 0,0 0 1 16,58-21-2-16,-58 21-10 0,15-30-3 0,-15 30 3 15,8-55-17-15,-8 14-2 0,-4-1-15 0,0-1-13 16,-7 17-12-16,3-1 6 0,8 27-21 0,-10-41-7 16,10 41-6-16,0 0-6 0,-9-30-11 0,9 30-24 15,0 0-33-15,0 0-25 0,0 0-4 0,0 0-3 16,0 0-11-16,0 0-12 0,0 0-24 0,0 0-17 16,0 0-41-16,-33 68-206 0,33-68-496 0,0 0 219 15</inkml:trace>
  <inkml:trace contextRef="#ctx0" brushRef="#br0" timeOffset="65211.3092">23437 1675 188 0,'0'0'285'0,"0"0"-4"0,0 0-5 0,0 0-8 16,0 0-29-16,0 0-17 0,0 0 2 0,0 0-12 16,0 0-19-16,0 0-11 0,0 0-17 0,0 0-15 15,0 0-22-15,0 0-2 0,0 0-5 0,0 0-5 16,0 0-1-16,0 0-13 0,50 71-10 0,-34-32-4 16,-3-12-20-16,-3 0-1 0,6 12 3 0,-5-15-16 15,-1 3 2-15,-10-27-8 0,17 49-2 0,-7-28-5 16,-10-21-4-16,8 33-1 0,-8-33-11 0,0 0-16 15,11 26-19-15,-11-26-6 0,0 0-2 0,0 0-13 16,0 0-23-16,0 0-42 0,0 0-47 0,0 0-43 16,0 0-32-16,0 0-37 0,0 0-61 0,-52-113-183 15,33 72-538-15,7-8 238 0</inkml:trace>
  <inkml:trace contextRef="#ctx0" brushRef="#br0" timeOffset="65350.174">23381 1537 61 0,'0'0'249'0,"0"0"-15"0,0 0-19 0,0 0-25 16,0 0-20-16,0 0-20 0,0 0-13 0,0 0-17 16,0 0-11-16,0 0-27 0,0 0-36 0,0 0-40 15,0 0-55-15,0 0-52 0,50 68-53 0,-30-54-91 16,5 2-264-16,-2-3 117 0</inkml:trace>
  <inkml:trace contextRef="#ctx0" brushRef="#br0" timeOffset="65745.6533">23759 1646 121 0,'0'0'299'15,"0"0"-11"-15,0 0-2 0,-35-20-25 0,35 20-26 16,0 0-22-16,0 0-27 0,0 0-14 0,0 0-28 16,0 0 6-16,-45 49-18 0,37-27-9 0,8-22-13 15,-2 43-4-15,2-43-13 0,6 49-5 0,-6-49-8 16,16 45-1-16,-5-29-7 0,-11-16-12 0,22 26-2 15,1-12 1-15,-23-14-7 0,43 19-4 0,-43-19 1 16,46 7-18-16,-46-7 6 0,58-10-1 16,-31 2 3-16,-2-4-11 0,14-12 3 15,-19 5-5-15,1-3-8 0,-4-3 1 0,-1 3 3 0,-1-3-7 0,-15 25-1 16,6-56-4-16,-6 14-6 0,0 42 2 0,-10-53 1 16,-3 27 5-16,3 5-13 0,10 21 15 0,-23-22-11 15,23 22-8-15,-23-13 0 0,23 13 3 0,0 0-5 16,0 0 9-16,-62 18-9 0,46 2 1 0,16-20 4 15,-25 49 2-15,21-22 0 0,-4 0 2 0,8-27 3 16,8 47-4-16,-8-47-10 0,23 42 8 0,-1-25 8 16,1-3-6-16,4-3 1 0,4-3-4 0,-31-8-10 15,76 10 1-15,-26-8-20 0,-7-9-32 0,-9 2-23 16,15 0-29-16,-14-2-47 0,-6-2-60 0,19 2-80 0,-30-5-183 16,-18 12-524-16,31-16 232 0</inkml:trace>
  <inkml:trace contextRef="#ctx0" brushRef="#br0" timeOffset="66406.1792">19094 3413 16 0,'-50'21'222'0,"26"-13"4"0,24-8-3 0,-42 16-5 16,19-8-5-16,23-8-15 0,-28 14-10 0,28-14-6 0,0 0-10 15,-25 14-13-15,25-14-14 0,0 0-9 0,0 0 7 16,0 0 2-16,0 0 4 0,0 0-10 0,0 0-8 15,118-10-14-15,-54-9-7 0,6-2-14 16,11-5-12-16,3-8-9 0,11-2-3 0,7-5-5 0,9-3-4 16,9-7-11-16,0 5-1 0,2 0-12 0,-4-4-2 15,4 5 22-15,-2 1 6 0,-5 3 6 0,-11 7-2 16,-13 5-6-16,-19 5 1 0,-16 2-14 0,-25 15-18 16,-14 2 9-16,-17 5-22 0,0 0-21 0,0 0-29 15,0 0-35-15,0 0-55 0,0 0-54 0,0 0-69 16,0 0-63-16,-104 31-270 0,75-24-623 0,0 4 276 15</inkml:trace>
  <inkml:trace contextRef="#ctx0" brushRef="#br0" timeOffset="66997.135">22290 2941 56 0,'-25'10'262'0,"25"-10"-2"0,-33 14 3 16,33-14 1-16,-25 10-7 0,25-10-11 15,0 0-17-15,0 0-17 0,0 0-21 0,0 0-14 16,0 0-16-16,0 0-3 0,0 0-8 0,0 0-4 0,0 0-8 16,151-45-11-16,-70 22-6 0,-5-3-17 0,11-5-3 15,10-2-6-15,2-1-3 0,9-6-9 0,3-2-7 16,13-1 0-16,5-2-10 0,-3-2-12 15,0 7 1-15,-10 3 7 0,1-1 17 0,-9-2 17 16,-1 8 7-16,-12 5 5 0,-18-3 5 0,-11-1 6 0,-10 3-4 16,-13 11-6-16,-20 7-7 0,-23 10-8 15,27-8-14-15,-27 8-5 0,0 0-12 0,0 0-26 0,0 0-38 16,0 0-44-16,0 0-48 0,0 0-84 0,0 0-87 16,-81 44-108-16,28-25-399 0,3-2-834 0,-4 3 368 15</inkml:trace>
  <inkml:trace contextRef="#ctx0" brushRef="#br0" timeOffset="73743.7089">12370 4292 45 0,'0'0'205'0,"0"0"-5"0,0 0 5 16,0 0-7-16,0 0-2 0,0 0-1 0,0 0-9 15,-46-20-4-15,46 20-7 0,0 0 2 0,0 0-5 16,-14-22-2-16,14 22 1 0,0 0-14 0,0 0-15 16,0 0-14-16,0 0-11 0,0 0-15 0,0 0-8 15,0 0-13-15,0 0-9 0,0 0-7 0,0 0 0 16,0 0-13-16,0 0-1 0,0 0-11 0,0 0 11 15,66 63-12-15,-66-63-6 0,31 17-3 0,-31-17 2 16,31 13-11-16,-31-13 6 0,27 6-4 0,-27-6 3 16,0 0-8-16,49-4 3 0,-49 4-9 0,31-16 4 15,-31 16-1-15,40-32 1 0,-28 17 1 0,7-4-5 16,-3-1 2-16,-16 20-6 0,29-31-6 0,-29 31 2 16,27-21 1-16,-27 21 0 0,29-15-1 0,-29 15-1 15,0 0-1-15,50 5-2 0,-50-5-2 0,41 17 6 16,-16-5 9-16,-1 2-15 0,-24-14 3 0,46 29 0 0,-17-14 3 15,-2-3-2-15,2 1 14 0,-4-3-19 16,-25-10-1-16,51 17 2 0,-26-13 0 0,-25-4 7 16,0 0-2-16,54-8 0 0,-54 8 0 0,47-23 0 15,-24 7-1-15,-2-4 1 0,-5 0 1 0,-16 20 1 0,31-39 0 16,-18 18-1-16,-13 21-2 0,20-27-1 0,-20 27-6 16,19-24 3-16,-19 24 7 0,19-14-12 15,-19 14 1-15,0 0 0 0,0 0 4 0,0 0 1 16,49 8-1-16,-49-8-1 0,0 0-5 0,46 38 7 15,-26-23-4-15,3 2 5 0,0-2 1 0,-23-15 3 0,45 25-3 16,-16-13 1-16,-4-4 2 0,-25-8 4 16,58 9-6-16,-29-10 1 0,-29 1 9 0,56-9-5 0,-25 2 8 15,-2-4-4-15,-3-4-1 0,12-8 2 16,-11 7-6-16,-3 0 6 0,-1 0-2 0,0 0-2 0,-23 16 2 16,37-23-4-16,-37 23-4 0,33-12-2 0,-33 12 3 15,33-10-3-15,-33 10 7 0,0 0-11 0,50 6 10 16,-50-6-4-16,0 0-13 0,41 13 8 15,-41-13 3-15,41 17 0 0,-41-17 6 0,46 11-5 0,-21-6 5 16,-25-5 1-16,45 3-2 0,-45-3-2 0,52-4-7 16,-23-3 10-16,-29 7 0 0,52-18-3 0,-30 6 0 15,1-1 1-15,-23 13-3 0,33-19-3 16,-33 19 4-16,29-14 4 0,-29 14-9 0,0 0 9 0,33-12-2 16,-33 12 1-16,0 0-2 0,0 0-5 0,0 0 7 15,52 26-4-15,-52-26 0 0,25 24 4 16,-25-24 1-16,31 32 0 0,-13-15 0 0,5-3 9 0,0 0-11 15,-23-14 2-15,51 21 6 0,-24-18-7 0,-27-3 5 16,58-3-4-16,-58 3 3 0,72-21 5 0,-32 3-8 16,3 0-4-16,-16 4 6 0,2-2-7 0,12-4 2 15,-18 11-2-15,6-3 1 0,-2 3-4 0,-27 9 1 16,45-9 9-16,-45 9-13 0,46 0 11 0,-46 0-6 16,45 10 1-16,-45-10 1 0,46 17 4 0,-24-6-7 15,-22-11 8-15,46 15-5 0,-19-7 9 0,2 0 6 16,4-1 5-16,-33-7 1 0,64 6 8 0,-35-5 2 15,-29-1 9-15,66-9-10 0,-35 3 10 0,12-4-6 16,-14 3 4-16,0-3-8 0,13-6 3 0,1 8-9 16,-16 0-1-16,4-1-1 0,-31 9-4 0,54-14-5 15,-54 14-2-15,35-6-9 0,-35 6-28 0,39-3-32 16,-39 3-47-16,0 0-50 0,35 1-68 0,-35-1-86 0,0 0-71 16,0 0-252-16,0 0-681 0,0 0 301 15</inkml:trace>
  <inkml:trace contextRef="#ctx0" brushRef="#br0" timeOffset="107135.3493">21634 10011 175 0,'0'0'200'0,"0"0"-9"0,25-32-3 15,-25 32-4-15,0 0-4 0,11-29-6 0,-11 29-3 16,0 0 0-16,0 0 1 0,-15-47-5 0,15 47-8 15,-27-32-8-15,27 32-7 0,-37-24-1 0,18 17-8 16,19 7-8-16,-49-14-7 0,49 14-10 16,-48 0-6-16,48 0-12 0,-49 8-7 0,49-8-10 0,-35 14-2 15,14-2-15-15,21-12-3 0,-29 22-7 0,29-22-3 16,-21 28-1-16,21-28-7 0,-12 27-4 0,12-27 3 16,4 35-12-16,-4-35 4 0,21 45-5 0,-3-27-6 15,7 2 3-15,0-3 13 0,18 7-17 0,1-4-3 16,-3-1-3-16,5-1-4 0,-18-5 5 0,14 5-10 0,-15-2 5 15,0 0 2-15,-5 1-8 0,-1 3 2 0,-4 3 1 16,-5 0-2-16,-12-23 7 0,12 47-4 16,-12-47-8-16,-10 43 9 0,10-43 12 0,-23 47-3 0,7-27 3 15,-15 10-2-15,8-13-1 0,0-1 3 0,-4-2-9 16,-2-2 13-16,0-3-13 0,29-9-24 0,-59 4-23 16,32 0-28-16,27-4-30 0,-44-5-50 0,44 5-57 15,-29-17-64-15,29 17-295 0,-22-29-609 0,22 29 270 16</inkml:trace>
  <inkml:trace contextRef="#ctx0" brushRef="#br0" timeOffset="107799.3055">21936 10243 163 0,'0'0'211'16,"0"0"-11"-16,0 0-17 0,0 0-1 0,0 0-4 15,0 0-2-15,0 0-14 0,0 0-4 0,0 0-3 16,0 0-11-16,0 0-9 0,0 0-2 0,0 0-3 16,0 0-15-16,48 60-2 0,-48-60-5 0,25 9-5 15,-25-9-5-15,0 0 0 0,41 7-10 0,-41-7 1 0,0 0-12 16,0 0 4-16,45-10-6 0,-45 10-6 16,0 0-10-16,29-28 12 0,-29 28-22 0,13-25-8 0,-13 25 0 15,4-30-6-15,-4 30 1 0,0 0-19 0,-2-48 10 16,2 48-5-16,-15-37 0 0,15 37-8 0,-14-20-1 15,14 20-1-15,-21-16-2 0,21 16-1 0,0 0 0 16,0 0-5-16,-37-6 3 0,37 6 1 0,0 0-9 16,0 0 6-16,-45 32-3 0,45-32-1 0,-19 30 6 15,9-8-8-15,10-22 9 0,-9 49-11 16,5-25 7-16,4-24-6 0,0 0 5 16,6 51 8-16,-6-51-8 0,15 28-3 0,-15-28 6 0,25 18-6 0,-25-18 15 15,0 0-10-15,45 3-2 0,-45-3 4 0,0 0 5 16,48-19-2-16,-48 19 1 0,41-31-5 0,-22 10-2 15,-5-2-1-15,-4-1-1 0,-10 24 0 0,17-40 6 16,-13 17-6-16,-4 23 0 0,4-40 4 0,-4 40-16 16,6-34 12-16,-6 34 2 0,0 0 1 0,5-29-3 0,-5 29-1 15,0 0-11-15,0 0 10 0,0 0-2 0,0 0-4 16,0 0 6-16,0 0-8 0,0 0 2 16,0 0 2-16,0 0 8 0,78 55-6 0,-61-35-2 0,-3-1-2 15,1 2-14-15,1 2-12 0,-1 0-13 0,-15-23-16 16,22 36-19-16,-11-17-22 0,-11-19-27 15,10 28-34-15,-10-28-32 0,0 0-40 0,0 0-27 0,12 25-190 16,-12-25-489-16,0 0 217 0</inkml:trace>
  <inkml:trace contextRef="#ctx0" brushRef="#br0" timeOffset="108092.3967">22445 10041 129 0,'0'0'296'0,"0"0"-19"0,0 0-12 15,0 0 0-15,0 0-3 0,0 0-9 16,0 0-7-16,0 0-12 0,0 0-9 0,45 54-22 16,-45-54-16-16,25 35-14 0,-8-14-4 0,-5 0-19 0,-12-21-4 15,21 38-13-15,-7-15-8 16,-1 0-6-16,-13-23-9 0,12 31-8 0,-12-31-13 16,14 25 4-16,-14-25-2 0,0 0-6 0,13 28-4 0,-13-28-8 0,0 0 7 15,0 0 6-15,0 0-7 0,0 0-6 0,0 0-6 16,0 0-7-16,0 0-10 0,0 0-2 0,16-80-7 15,-16 39-3-15,0 41-12 0,-10-69-10 0,6 42-16 16,-2 0-8-16,6 27-18 0,-9-47-18 0,9 47-33 16,-6-29-25-16,6 29-32 0,0 0-38 0,0 0-62 0,0 0-78 15,-6-28-59-15,6 28-257 0,0 0-680 16,0 0 301-16</inkml:trace>
  <inkml:trace contextRef="#ctx0" brushRef="#br0" timeOffset="108326.0283">22722 9934 102 0,'0'0'321'0,"0"0"-7"0,0 0-12 0,0 0-19 0,0 0-12 15,0 0 0-15,0 0-23 0,0 0-1 0,0 0-14 16,0 0-13-16,0 0-16 0,41 37-8 0,-41-37-3 16,13 50-23-16,-7-22-8 0,-2 0-19 0,-4-28-11 15,12 56-7-15,-3-29-16 0,-5 0-9 0,-4-27-10 16,10 50-11-16,0-27-4 0,-10-23-31 0,7 30-21 15,-7-30-33-15,0 0-33 0,16 32-27 0,-16-32-16 16,0 0-16-16,0 0-35 0,0 0-45 0,0 0-47 16,0 0-38-16,0 0-29 0,0 0-244 0,0 0-584 15,-23-115 259-15</inkml:trace>
  <inkml:trace contextRef="#ctx0" brushRef="#br0" timeOffset="108476.1244">22745 9871 92 0,'0'0'238'0,"0"0"-11"0,0 0-5 0,0 0-14 0,0 0-18 16,0 0-15-16,0 0-19 0,0 0-15 0,0 0-10 16,0 0-18-16,0 0-25 0,0 0-28 0,0 0-35 15,0 0-46-15,0 0-65 0,43 71-46 0,-43-71-173 16,39 22-330-16,-12-7 146 0</inkml:trace>
  <inkml:trace contextRef="#ctx0" brushRef="#br0" timeOffset="108831.056">23081 9986 154 0,'0'0'262'0,"0"0"2"0,0 0 2 16,0 0-6-16,-18-63-16 0,18 63-11 0,0 0-16 0,0 0-16 15,-27-7-5-15,27 7-13 0,0 0-5 16,0 0-12-16,-48 45-7 0,34-23-13 0,14-22-14 16,-27 47-15-16,23-22 0 0,-2 1-13 0,6-26-11 0,-2 50-7 15,2-50-16-15,0 39-5 0,0-39-9 0,14 29-5 16,-14-29-3-16,19 21-4 0,-19-21-11 0,31 13-3 15,-31-13-16-15,0 0 0 0,51-6-8 0,-51 6-3 16,36-23 1-16,-14 6-3 0,-5-3 2 0,-3-2 13 16,-1-2-12-16,3-15-2 0,-10 17-3 0,-6 22 1 15,5-50-1-15,-5 50 2 0,-2-49 4 0,2 49-3 16,-7-29-5-16,7 29 6 0,0 0 9 0,0 0-18 16,0 0 8-16,0 0-6 0,0 0 3 0,0 0 3 15,0 0-1-15,0 0 4 0,0 0-1 0,0 0 4 16,-18 98-11-16,18-98 8 0,0 0 0 0,16 54-6 15,-16-54-9-15,25 25-5 0,-25-25-16 0,27 18-18 16,-27-18-20-16,33 7-22 0,-33-7-30 0,48-4-42 16,-48 4-63-16,53-23-40 0,-30 7-274 0,2-2-584 15,0 0 259-15</inkml:trace>
  <inkml:trace contextRef="#ctx0" brushRef="#br0" timeOffset="109043.5053">23611 9621 132 0,'0'0'332'0,"0"0"9"0,0 0 13 0,0 0 6 0,-17-35-13 16,17 35-20-16,0 0-32 0,0 0-4 0,0 0-4 15,0 0-20-15,0 0-18 0,0 0-22 0,25 107-21 16,-19-78-18-16,2 14-18 0,-1-1-17 0,-3-13-14 16,4 1-15-16,0 9-28 0,-4-12-28 0,-4-27-29 15,15 42-38-15,-7-18-36 0,-8-24-38 0,0 32-34 16,0-32-35-16,0 0-31 0,2 35-44 0,-2-35-40 15,0 0-28-15,0 0-21 0,0 0-261 0,0 0-614 0,0 0 273 16</inkml:trace>
  <inkml:trace contextRef="#ctx0" brushRef="#br0" timeOffset="109214.4506">23598 9735 128 0,'-6'-49'231'0,"6"49"6"0,0 0 25 16,-4-36 16-16,4 36 6 0,0 0-12 0,0 0-13 15,0 0-17-15,0 0-14 0,0 0-1 16,0 0-4-16,0 0-14 0,0 0-13 0,0 0-20 0,0 0-15 15,0 0-18-15,0 0-11 0,-27 103-8 0,27-103-17 16,-23 38-20-16,11-17-22 0,12-21-43 0,-19 29-35 16,19-29-32-16,0 0-44 0,-20 21-52 0,20-21-76 15,0 0-71-15,-27 7-296 0,27-7-631 0,0 0 279 16</inkml:trace>
  <inkml:trace contextRef="#ctx0" brushRef="#br0" timeOffset="109369.6893">23454 10054 62 0,'0'0'326'0,"53"14"2"0,-53-14-11 0,42-2-2 16,-42 2-11-16,58-11-28 0,-32 0-22 15,-26 11-23-15,40-14-33 0,-40 14-36 0,29-9-36 0,-29 9-53 16,0 0-55-16,31-11-73 0,-31 11-83 0,0 0-89 16,0 0-202-16,0 0-464 0,0 0 206 0</inkml:trace>
  <inkml:trace contextRef="#ctx0" brushRef="#br0" timeOffset="109984.4733">20919 9494 143 0,'-29'-7'248'0,"29"7"-9"0,-64-9 1 15,33 6-4-15,31 3-5 0,-47-7-3 0,47 7-15 16,-33-2-10-16,33 2-10 0,0 0-11 0,0 0-7 0,0 0-20 16,0 0-13-16,0 0-16 0,0 0-15 15,0 0-7-15,136-30-3 0,-59 19-21 0,7-3-8 16,11-6-3-16,15 2-5 0,12-4-10 0,14-2-8 0,9 3 0 16,10-4-10-16,4 0 2 0,15 6-1 0,2-4-9 15,10 8-1-15,-2-5-7 0,-7 0 1 16,1 3 2-16,-10-1-7 0,-11 0-2 0,-15 3 1 0,-16-2 9 15,-18 4-8-15,-9 3-5 0,-18-1-1 0,-23 3-4 16,-13 3 5-16,-18 5-6 0,-27 0-4 0,0 0-12 16,0 0 5-16,0 0-11 0,0 0-16 0,0 0-22 15,0 0-29-15,-134 42-42 0,57-26-46 0,1 2-45 16,-13 0-51-16,-6 1-245 0,0 10-554 0,-9-5 246 16</inkml:trace>
  <inkml:trace contextRef="#ctx0" brushRef="#br0" timeOffset="110749.5167">20628 9713 251 0,'0'0'250'0,"-8"-43"-3"0,8 43-8 0,-7-34-6 15,7 34-3-15,0 0-14 0,-8-36-2 0,8 36-11 16,0 0-9-16,0 0-11 0,0 0-16 0,0 0-23 16,-6-27-9-16,6 27-12 0,0 0-16 0,0 0-5 15,0 0-12-15,25 88-1 0,-13-45-5 0,5 7-7 16,3 7-4-16,3 9 3 0,0 11 2 0,2 4-10 15,-5 9 3-15,1 2-5 0,0 0-8 0,-1-3 4 16,-1 1-21-16,-3 2 2 0,3-7 3 0,-2-1-4 16,-1-7-3-16,1-3-7 0,-3-6-4 0,3-6 0 15,1-11-9-15,-5-2 4 0,-1-5 1 0,-4-16-9 16,3-3 2-16,-1 0-10 0,0-4 3 0,-4-5 6 0,5 0-7 16,-5 0-1-16,0-7 1 0,0-1 11 15,-4-2-14-15,-2-6 5 0,5 8-3 0,-1-5 5 0,-4-3 10 16,0 0 7-16,0 0 1 0,0 0-1 0,0 0 4 15,4 5 4-15,-4-5-3 0,0 0 6 16,0 0-1-16,0 0 3 0,0 0-19 0,0 0 6 0,0 0-5 16,0 0-7-16,0 0-2 0,12-14 3 0,-12 14-1 15,9-5 1-15,-3 3-9 0,2 0 5 0,7 1-2 16,1 1-4-16,3-3-2 0,-1 0 4 0,11-6-4 16,2 6 3-16,21-6-3 0,0-5-1 0,5 1-2 15,8-2-2-15,7-3 2 0,6-3-5 0,7 0 7 16,12-2-6-16,13-2 3 0,4-6-1 0,10 1-7 15,6 2 5-15,6-3-4 0,1-1 1 0,3 0-4 16,-3-6 16-16,-5 6-5 0,-6 4-6 0,-4-1 1 0,-12 0-7 16,-13 7-9-16,-4-3-12 0,-13 4-12 0,-9-3-16 15,-7-1-13-15,-11 10-14 0,-24 4-20 0,-4-5-24 16,-10 5-26-16,-15 11-34 0,22-22-36 0,-22 22-34 16,13-26-33-16,-13 26-53 0,0 0-201 0,4-38-590 15,-4 38 261-15</inkml:trace>
  <inkml:trace contextRef="#ctx0" brushRef="#br0" timeOffset="111456.3227">23939 9104 148 0,'0'0'244'0,"0"0"-1"15,0 0 1-15,0 0-8 0,0-53-7 0,0 53-5 16,0 0-13-16,0 0-4 0,0 0-17 0,0 0-23 16,0 0-10-16,0 0 9 0,0 0-11 0,0 0 0 15,0 0-2-15,0 0-4 0,40 121 3 0,-30-64 2 31,0 5-22-31,1 6-2 0,-1 1-10 0,2 4-17 0,3 4-7 0,-3 0-10 0,3 0-5 0,-1 1-7 0,9-1-3 16,-7-1-10-16,3 0 0 0,0-3-9 16,-1-2-4-16,3-5 5 0,-2-4-18 0,-5-2-5 15,-2-9 1-15,1-4-12 0,-3-5 7 0,-2-15 0 0,-3-2-1 16,3 3 4-16,-6-5-8 0,2-8-3 0,-4 1-2 16,0-6-2-16,0-2 3 0,0-8-6 0,0 10 6 15,0-10-5-15,-6 8 2 0,-2-5-1 0,-1-2 0 16,-7-1-3-16,-11 0 1 0,0 2-4 0,-6 1 4 15,-17 1-3-15,-3-3 0 0,-5-4-13 0,-4 10-6 16,2 0-23-16,-11 1-30 0,-1-6-39 0,-4 8-44 16,-5-5-43-16,-6 3-66 0,7-4-79 0,-7 4-341 15,4 6-730-15,7-7 323 0</inkml:trace>
  <inkml:trace contextRef="#ctx0" brushRef="#br0" timeOffset="112456.0413">22201 6718 199 0,'0'0'225'0,"6"-47"-2"0,-6 47 2 0,0 0-5 15,-8-48-3-15,8 48-7 0,-15-41-6 0,1 21-4 16,-5 1-15-16,-1 2-4 0,20 17-15 0,-33-15-11 16,6 7-12-16,27 8-10 0,0 0-12 0,-58 8-8 15,16 8-6-15,3 3-7 0,12-2-17 0,-6 11-2 16,4 6-15-16,4-1 1 0,11-7-9 0,-3 13-12 15,9-12 10-15,8-27-13 0,0 56 1 0,0-56-13 16,17 50 0-16,5-14-5 0,-1-16-4 0,4-1 1 16,18 2-12-16,1-6-1 0,-13-4-6 0,12 7 1 15,1-4-10-15,-15-2-5 0,16 2-7 0,-16-1-4 16,-2-1-8-16,2 2 3 0,-7 0 6 0,-22-14-1 0,31 27-1 16,-31-27-2-16,19 30 5 0,-19-30 4 0,2 28 7 15,-2-28-1-15,0 0 4 0,-29 52 8 0,11-35 8 16,-1-2-2-16,19-15 5 0,-43 27 4 0,18-19 1 15,25-8-1-15,-37 7 1 0,37-7-2 0,-54-1-10 16,54 1-19-16,-46-14-31 0,26 1-43 0,20 13-54 16,-33-31-62-16,24 9-63 0,9 22-264 0,-12-41-572 15,12 41 254-15</inkml:trace>
  <inkml:trace contextRef="#ctx0" brushRef="#br0" timeOffset="113140.4331">22478 6943 48 0,'0'0'274'0,"0"0"-13"0,0 0-20 0,0 0-18 0,0 0-16 16,0 0-17-16,0 0-15 0,0 0-11 15,12 48-10-15,-12-48-11 0,0 0-10 0,25 10-6 0,-25-10-7 16,0 0-8-16,0 0-12 0,0 0-6 0,50-7-9 16,-50 7-5-16,0 0-7 0,0 0-4 0,37-27-4 15,-37 27 1-15,12-19-6 0,-12 19-3 0,0 0-6 16,6-31-6-16,-6 31-3 0,0 0-8 0,0 0-5 16,0 0-1-16,-18-53-7 0,18 53 2 0,0 0-6 15,-21-14 0-15,21 14-5 0,0 0 6 0,0 0-7 16,0 0 6-16,-54 8-11 0,54-8 4 0,0 0-3 15,-35 29-3-15,35-29 0 0,-22 34 0 0,9-15 0 16,13-19 4-16,-16 38 2 0,16-38-6 0,-7 31-4 16,7-31 1-16,0 33 1 0,0-33 8 0,0 0-11 15,13 43 9-15,-13-43-2 0,21 25-1 0,-21-25 6 16,31 21 2-16,-9-10-3 0,-22-11 2 0,52 15 7 16,-25-10-2-16,-27-5-6 0,45 1 3 0,-45-1-6 15,38-1 3-15,-38 1-1 0,39-6 5 0,-39 6 2 16,31-10-9-16,-31 10 0 0,29-17 5 0,-29 17 9 15,22-24-14-15,-22 24 9 0,17-27 0 0,-17 27-9 16,6-29 4-16,-6 29-6 0,-2-41 5 0,2 41-6 16,-14-49-1-16,14 49 2 0,-9-33-1 0,9 33 5 15,-22-28-6-15,22 28-3 0,-25-20 3 0,25 20 1 0,-29-12-3 16,29 12-2-16,-31-6 0 0,31 6-2 16,0 0 4-16,0 0-14 0,-46 3-9 0,46-3-7 0,0 0-8 15,0 0-5-15,0 0-4 0,0 0 0 0,0 0 1 16,0 0-2-16,0 0 3 0,0 0 4 0,0 0 8 15,0 0 0-15,0 0 4 0,0 0 3 0,0 0 1 16,0 0 2-16,102-25 1 0,-102 25 6 0,0 0 4 16,74 24 5-16,-47-13 5 0,-4 0 0 0,-9 9 0 15,-14-20 2-15,31 32 1 0,-16-10-3 0,-3-2 1 16,-12-20-5-16,19 44-12 0,-19-44-17 0,6 33-24 16,-6-33-33-16,10 40-25 0,-10-40-32 15,6 25-25-15,-6-25-27 0,0 0-36 0,0 0-174 0,0 0-444 16,0 0 197-16</inkml:trace>
  <inkml:trace contextRef="#ctx0" brushRef="#br0" timeOffset="113409.764">23059 6830 221 0,'0'0'254'0,"0"0"-8"0,0 0-20 0,0 0-21 0,0 0-20 16,0 0 1-16,0 0-1 0,0 0 8 15,0 0-5-15,0 0-6 0,0 0-4 0,0 0 0 16,49 57-16-16,-49-57-5 0,19 37-10 0,-7-17 2 15,-12-20-5-15,17 31-5 0,-17-31-13 0,18 26-8 16,-18-26-11-16,25 24-12 0,-25-24-7 16,17 17-8-16,-17-17-4 0,0 0-7 0,0 0-6 0,0 0-8 15,33 4 4-15,-33-4-7 0,0 0-4 0,0 0-8 0,35-54-5 16,-27 32-8-16,-8 22-1 0,4-56-13 0,-4 11-8 16,-4 6-13-16,4 39-19 0,-10-56-12 0,6 32-27 15,4 24-15-15,-6-32-15 0,6 32-22 0,0 0-33 16,0 0-43-16,-7-30-44 0,7 30-37 0,0 0-294 15,0 0-617-15,0 0 272 0</inkml:trace>
  <inkml:trace contextRef="#ctx0" brushRef="#br0" timeOffset="113644.1126">23396 6648 306 0,'0'0'351'0,"0"0"7"16,18-30 21-16,-18 30-28 0,0 0-19 0,0 0-44 15,0 0-26-15,0 0-28 0,0 0-9 0,0 0-10 16,0 0-3-16,0 0-12 0,44 70-19 0,-36-30-18 0,-2-13-17 47,2 0-14-47,-1 1-10 0,1 0-12 0,-8-28-7 0,12 55-11 0,-3-31-22 0,-9-24-24 0,16 38-11 0,-16-38-29 0,21 23-31 0,-21-23-53 0,0 0-29 16,23 18-27-16,-23-18-23 0,0 0-47 0,0 0-45 15,0 0-39-15,0 0-48 0,0 0-222 0,0 0-603 16,-19-100 268-16</inkml:trace>
  <inkml:trace contextRef="#ctx0" brushRef="#br0" timeOffset="113769.0414">23429 6502 129 0,'0'0'203'0,"0"0"-6"0,-29-20-2 0,29 20-10 16,0 0-18-16,0 0-16 0,0 0-16 0,0 0-11 16,0 0-15-16,0 0-13 0,0 0-30 0,-31 51-43 15,31-51-54-15,0 0-54 0,0 0-66 0,43 55-102 16,-22-40-272-16,2 2 120 0</inkml:trace>
  <inkml:trace contextRef="#ctx0" brushRef="#br0" timeOffset="114108.8795">23813 6651 82 0,'0'0'289'0,"-31"-50"4"0,31 50-6 15,0 0-15-15,0 0-28 0,-39-10-19 0,39 10-23 0,0 0-23 16,0 0-13-16,-56 39-13 0,38-17-17 15,9 2-12-15,-5 3-11 0,8 3-5 0,6-30-12 16,-7 54-4-16,3-25-11 0,4-29 2 0,9 56-12 0,1-32-6 16,-10-24-5-16,23 37-1 0,-11-24-10 0,-12-13 1 15,35 24-8-15,-8-17-3 0,-27-7-11 0,45 1-9 16,-45-1-7-16,50-19-7 0,-21 8 3 16,10-15-4-16,-12 8 0 0,8-13 4 0,-8-4-2 0,-12 8 3 15,-3 2-2-15,-4-16 4 0,-1 13 5 0,-3-15 2 16,-4 43 13-16,0-52 25 0,0 52 3 0,-4-38 6 15,4 38 1-15,0 0-3 0,0 0-8 0,-13-25-8 16,13 25-7-16,0 0-1 0,0 0-4 0,0 0-8 16,0 0-2-16,-64 67-8 0,50-45-26 0,5 3-33 15,9-25-37-15,-12 49-45 0,12-49-50 0,4 40-63 0,-4-40-50 16,17 28-295-16,-17-28-630 0,22 17 279 16</inkml:trace>
  <inkml:trace contextRef="#ctx0" brushRef="#br0" timeOffset="114443.6615">24349 6568 213 0,'-42'-31'309'0,"22"13"10"16,1-3-1-16,0-2-22 0,7-3-4 16,2-2-40-16,10 28-5 0,-11-53-31 0,11 24-26 15,0 29-15-15,7-49-14 0,1 26-21 0,-8 23-10 0,27-40-9 16,-17 28-15-16,-10 12-16 0,31-19-11 0,-31 19-3 15,31-6-5-15,-31 6-6 0,0 0-9 0,58 16-6 16,-58-16 5-16,27 30-16 0,-13-7-3 16,-3 2 1-16,-1 16-7 0,-4 0 2 0,-12-2 1 0,0 4-7 15,-5-4-10-15,7 4 0 0,-14-4 8 0,5-12-11 16,3 2 3-16,-9 7-1 0,11-13-1 0,8-23-4 16,-4 30 5-16,4-30-2 0,0 0-2 0,0 0 9 15,0 0-9-15,27 41 4 0,-27-41-3 0,45 0 2 16,-45 0-6-16,62-9-1 0,-12-2-4 0,-21 3-3 15,2 0-13-15,12-9-25 0,-14 8-14 0,15-6-22 0,-18 6-30 16,1-1-57-16,-27 10-71 0,46-24-79 16,-46 24-277-16,20-17-637 0,-20 17 281 0</inkml:trace>
  <inkml:trace contextRef="#ctx0" brushRef="#br0" timeOffset="114977.1138">21562 5969 145 0,'-62'1'238'0,"62"-1"-3"16,-47 4-12-16,47-4-14 0,-36 5-15 0,36-5-14 16,0 0-11-16,-31 3-20 0,31-3-14 0,0 0-9 15,0 0-1-15,0 0-3 0,0 0-4 0,0 0 0 16,96 16-7-16,-32-20-11 0,12-2-5 0,13-5-12 16,4-4 0-16,17-5-16 0,16-3-4 0,14 1-7 0,15-3-11 15,4-4-12-15,7 4-6 0,9 3-2 16,9-2 8-16,-2 2-12 0,-4 1-1 0,-4 1 0 15,-9 0-3-15,-10 2-3 0,-18 4 3 0,-20-1-8 16,-21 2 3-16,-20 9-4 0,-22 0 4 0,-32 2-40 0,-22 2-25 16,0 0-2-16,0 0-6 0,0 0-18 0,0 0-36 15,0 0-46-15,-130 66-33 0,54-46-56 0,-15 1-161 16,-10-2-444-16,-5 6 197 0</inkml:trace>
  <inkml:trace contextRef="#ctx0" brushRef="#br0" timeOffset="115733.8822">21269 6173 89 0,'0'0'134'0,"0"0"0"15,0 0-2-15,0 0 6 0,-48-9 3 0,48 9 5 16,0 0-7-16,0 0-2 0,0 0-13 0,0 0-11 16,0 0-15-16,0 0-12 0,0 0 8 0,0 0 8 15,-2 43 5-15,2-43 6 0,23 70 6 0,-7-22 18 16,1 7 5-16,-3 0-2 0,7 5-12 0,0 7-12 0,1 0-6 15,3 4-15-15,0 8-6 0,0 2-2 16,0 7-11-16,-1-5-6 0,-1 1-14 0,2-7 1 16,-2-3-12-16,1-11 1 0,-3-4-8 0,0-5-4 0,-1-5-3 15,-1 0-3-15,0-7-1 0,-3-1 1 0,-1 0-2 16,-5-16-5-16,2 0 1 0,-1 1-8 16,-11-26 2-16,16 43-1 0,-16-43-1 0,11 31-6 0,-11-31 6 15,0 0-4-15,4 26-3 0,-4-26 6 0,0 0-3 16,0 0 10-16,0 0 11 0,0 0 9 15,0 0 12-15,0 0-6 0,0 0 2 0,0 0 0 0,0 0-4 16,0 0 0-16,6 30-18 0,-6-30 8 0,0 0-3 16,0 0-5-16,0 0-3 0,0 0-3 0,0 0-1 15,0 0 1-15,0 0-6 0,0 0 3 0,0 0-3 16,35 4-2-16,-35-4 6 0,46-4-6 0,-46 4-2 16,84-14 2-16,-28 2-3 0,2-4-2 0,6-3 1 15,13 0-1-15,7-5-3 0,14-2 4 0,5-2-3 0,13 2-3 16,14-6-5-16,6 3 10 0,13-1-6 15,4 1-6-15,8 0-9 0,-6 5 2 0,0-1-1 16,-2 1 8-16,-8 1-14 0,-11-1 4 0,-12 2-12 16,-6 2-10-16,-21-1-14 0,-2 3-13 0,-16-1-17 0,-9 4-16 15,-14-2-26-15,-23 2-31 0,-4 3-43 0,-5 0-47 16,-22 12-49-16,23-20-241 0,-23 20-578 0,4-27 256 16</inkml:trace>
  <inkml:trace contextRef="#ctx0" brushRef="#br0" timeOffset="116442.4684">24318 5783 194 0,'0'0'195'0,"0"0"4"16,0 0-12-16,0 0-13 0,0 0-9 0,0 0-5 15,0 0-21-15,0 0-6 0,-46-12-4 0,46 12-2 16,0 0-4-16,0 0-5 0,0 0-2 0,-41-3-3 15,41 3 7-15,0 0-7 0,0 0 12 0,0 0-8 16,0 0-1-16,0 0-11 0,0 0-9 0,0 0 1 16,0 0-13-16,0 0-13 0,0 0 0 15,0 0-13-15,0 0-8 0,0 0-4 0,76-33-3 16,-45 25-6-16,0 0-11 0,15-5 6 0,-17 5 0 0,2 0-8 16,14-4 0-16,-12 4-8 0,-4 1 10 0,-29 7-12 15,58-11 1-15,-31 6-3 0,-27 5 3 0,31-5 8 16,-31 5-7-16,0 0 4 0,0 0-3 15,0 0 3-15,41 10 0 0,-41-10 9 0,15 24-1 0,-15-24 8 16,12 42 1-16,-4-2 7 0,-1 1-3 0,-3 3 11 16,0 5-9-16,4 2 5 0,-2 7-4 0,7 8 1 15,1 2-3-15,3 4-4 0,-1 3-1 0,7 2-7 16,0-3 2-16,0-2 3 0,-1-4-7 0,5-1-5 16,-4-5-2-16,0-2 0 0,-1-4-8 0,-3-5 1 0,-7-8-2 15,-3-15-2-15,-5 1-11 0,-4-29 1 0,-4 55 11 16,-5-30-20-16,-7-4-1 0,-5-2 1 0,-14 4-33 15,-10-5-34-15,-9-7-29 0,-8 2-38 16,-2-7-43-16,-2-1-61 0,-11-5-44 0,-8 5-46 0,-6 3-219 16,-8 2-601-16,-4-1 266 0</inkml:trace>
  <inkml:trace contextRef="#ctx0" brushRef="#br0" timeOffset="117727.0671">21399 6043 175 0,'0'0'216'0,"0"0"-10"0,0 0-17 0,-68 9-6 0,68-9-8 15,-60 8-14-15,29 0-2 0,-15 2-9 0,13-3-6 16,2-2-3-16,31-5-14 0,-54 8 1 0,54-8-10 16,-37 4-11-16,37-4-12 0,0 0-9 15,0 0-5-15,-35 3-10 0,35-3-14 0,0 0-4 0,0 0-7 16,0 0-6-16,0 0-3 0,0 0-5 0,0 0-5 15,0 0 1-15,0 0-4 0,0 0-3 0,0 0-5 16,0 0-9-16,0 0-10 0,0 0-9 0,58 60-7 16,-58-60-4-16,0 0-2 0,21 19-10 0,-21-19-8 15,0 0-18-15,0 0-22 0,18 25-33 0,-18-25-33 16,0 0-37-16,0 0-206 0,0 0-422 0,-23 47 186 0</inkml:trace>
  <inkml:trace contextRef="#ctx0" brushRef="#br0" timeOffset="121053.5888">25601 12014 18 0,'4'-18'235'15,"1"-6"-13"-15,-1 0-13 0,-2 0-7 0,2 7-9 16,-4-8-8-16,0 3 1 0,-10-1-12 0,5 7 4 0,-3 2-5 16,-2 4-13-16,-3 1-1 0,-3 2-15 15,-3 4-12-15,1 3-6 0,-9 4-8 0,0 8-7 16,0 3-12-16,0 3-6 0,-10 9-8 0,6 4-7 16,10-7-11-16,7 1-7 0,-1 1-9 0,3 0-2 0,2 0-3 15,10-2-15-15,0 2 6 0,10-2-6 0,2-2-3 16,7-3-1-16,8 0-3 0,4-5-6 15,18 2 14-15,1-8-12 0,0 0-9 0,-1-4 4 0,1 4-5 16,-5-1 0-16,3 0-3 0,-19 1-3 0,2 0-5 16,-4 5 5-16,0 2-1 0,-9 1 0 0,-5-4-13 15,-1 4 10-15,-6 1 0 0,-2-1-2 0,-4 2 13 16,-4 6-8-16,-2-1 2 0,-6-2 3 0,-7 1 14 16,-2-3-5-16,3 1 1 0,-9-2-4 0,0-2 4 15,4-5-2-15,-4-1-1 0,1-2-2 0,7-7-11 16,-4-2-18-16,-4-5-40 0,5-5-29 0,1-7-54 15,6-5-50-15,-3-14-41 0,3-6-31 0,11 14-247 16,0-13-548-16,8 12 243 0</inkml:trace>
  <inkml:trace contextRef="#ctx0" brushRef="#br0" timeOffset="121751.3312">26015 12124 101 0,'-15'3'262'0,"15"-3"-9"0,0 9-14 0,0 1-15 0,0-10-17 15,0 16-14-15,6-7-14 0,-1-2-8 0,3 5-13 16,0-3-13-16,2-1-8 0,3 1-10 0,-3-2-8 16,3-4 0-16,1 1 0 0,-2 0-9 0,-1-5-6 15,1-3-5-15,-4 1-8 0,3-3-4 0,1-1-8 16,-1-4-5-16,1 1-4 0,-8-2 3 0,-2-1-13 16,2-1-6-16,0-1-6 0,-4-1-7 0,0 2-3 15,-4 4-4-15,-2-3-3 0,2 0-3 0,-4 2-3 0,4 2 1 16,-7 1-7-16,3 2 2 0,0 2-4 15,1 0 1-15,-1 3-6 0,8 1 4 0,-23 6-9 16,11-1 4-16,2 2-1 0,1 4-3 0,1-1-4 0,0 3 0 16,6 6 2-16,-2-4-2 0,4 2 1 0,6 6-4 15,2 0 1-15,9-1-1 0,-7-1 20 16,7 0-20-16,1 0 5 0,5-5 1 0,-4-1 0 0,-3-5 0 16,7 1-1-16,-5-3-3 0,5-2 2 0,-6-3-1 15,1-1 3-15,1-2-2 0,-5-4 12 0,7 0-8 16,-11-6-2-16,11-4-2 0,-6 4-3 0,-7-4 7 15,2-7 1-15,-2 4-5 0,-8-7 4 0,0-1-4 16,-8 2-1-16,-2-3 1 0,-3 3-1 0,-5 0 5 16,-1 3-9-16,7 6 11 0,-7-4-6 0,3 0 7 15,5 7-14-15,-1 0 12 0,6 4-21 0,2 1-1 16,-1 1-11-16,5 5-18 0,-8-6-19 0,8 6-18 16,0 0 3-16,-4-4 6 0,4 4 8 0,0 0 5 0,0 0 3 15,0 0 7-15,23 9 6 0,-7-5 5 0,3 0 4 16,0 1 7-16,7 5 10 0,1 1 4 0,0-2 8 15,0 4 1-15,0-1 3 0,-4 5-3 0,-3 0 0 16,-1 0 4-16,-1-2 0 0,-5-1-1 0,1 6 7 16,-10-3-7-16,1-3 4 0,1 2-8 0,-2-4-20 15,-4-4-36-15,4-1-47 0,-4 0-37 16,0-7-22-16,4 5-20 0,-4-5-32 0,0 0-24 0,0 0-156 16,13-26-428-16,-11 10 189 0</inkml:trace>
  <inkml:trace contextRef="#ctx0" brushRef="#br0" timeOffset="121993.1174">26558 11980 161 0,'-4'-15'206'0,"0"-1"4"0,-2 3 17 16,6 7 8-16,-4 0-9 0,4 6-16 0,0-9-24 16,0 9-12-16,0 0 4 0,0 0-5 0,0 0-3 15,22 18 12-15,-7-7-16 0,-3 1-1 0,7 7-3 16,-2 1 3-16,1 0-19 0,5 1 0 0,-9-4-17 16,3 2-7-16,1-1-10 0,-5-6-7 0,-3 3-4 0,-2-3-7 15,7-1 0-15,-7 0-15 0,-4-4-11 16,7-2-6-16,-7 0 3 0,0-3-1 0,-4-2 0 15,12-3-6-15,-1-4-5 0,-3-4-3 0,-4-4-12 0,6-7 2 16,-5 4 0-16,-1-10-9 0,-4-2-7 0,0-11-4 16,-9 11-8-16,-5-11-9 0,6 13-13 0,-1 2-27 15,3 9-11-15,-2 1-36 0,4 2-29 16,-7 1-37-16,7 6-45 0,4 3-55 0,0 4-59 0,-8-5-38 16,8 5-233-16,0 0-626 0,0 0 277 0</inkml:trace>
  <inkml:trace contextRef="#ctx0" brushRef="#br0" timeOffset="122213.3961">26868 11767 30 0,'5'-7'313'0,"-5"7"-11"16,4-3-18-16,-4 3-3 0,0 0 7 0,0 0-10 16,14 14-3-16,-6-1-18 0,7 8-18 0,-7 2-10 15,0 2-19-15,-1-2-18 0,1 4-17 0,0-1-14 0,3 0-18 16,-3 0-11-16,0-1-18 0,2-2-9 15,-1-1-16-15,-1-5-20 0,-4-2-37 0,6-4-30 16,-5-3-32-16,-5-1-29 0,4-3-19 0,-4-4-44 0,0 0-47 16,0 0-43-16,0 0-33 0,0 0-19 15,-19-27-240-15,3 6-545 0,-7-15 241 0</inkml:trace>
  <inkml:trace contextRef="#ctx0" brushRef="#br0" timeOffset="122354.4137">26697 11497 85 0,'0'0'213'16,"-13"1"-19"-16,13-1-14 0,-4 10-14 0,4-1-20 16,0 5-14-16,9 1-12 0,-1 9-16 0,6 1-26 15,5-4-32-15,-3 2-40 0,7-1-29 0,0-3-42 16,0-2-34-16,4 1-116 0,-5-4-230 0,5 0 101 16</inkml:trace>
  <inkml:trace contextRef="#ctx0" brushRef="#br0" timeOffset="122636.3313">27187 11802 90 0,'4'-4'232'0,"-4"4"1"16,0 0 2-16,4-11 1 0,-2 5-9 0,-2 6-5 15,-10-14-5-15,6 6-9 0,-1-1-7 0,-3-4-6 0,2 3-14 16,-2-1-6-16,-5 0-15 0,3 0-15 16,-2 1-12-16,-3 3-16 0,3 1-8 0,1 4-16 0,3 4-16 15,-2 1 0-15,-3 6-11 0,1 2 0 0,-2 9-6 16,3 2-17-16,-1 4 4 0,4 0-5 0,3 3-2 15,3 12 0-15,4-12-7 0,3-2 1 0,-1 1-7 16,4-1 3-16,6-1-5 0,3-2-4 0,-3-5 3 16,13-1-6-16,-4-6-3 0,4-2-2 0,22 1-1 15,-3-8-1-15,2-8 2 0,-15 2 3 0,10-9-4 16,-14 1-11-16,14-10-16 0,-5 0-11 0,-14 3-18 16,-5 0-33-16,-5-2-39 0,-5-1-52 0,-5 5-52 15,-4-7-54-15,-4 5-282 0,-5-7-601 0,3 9 265 16</inkml:trace>
  <inkml:trace contextRef="#ctx0" brushRef="#br0" timeOffset="122892.6517">27650 11696 118 0,'4'-6'214'0,"4"0"-17"0,-6 1-11 16,7 1-13-16,-9 4-12 0,4-6-16 0,-4 6-12 15,0 0-12-15,0 0-12 0,0 0-15 0,0 0-8 16,0 0-7-16,0 0-9 0,0 0-7 0,0 0-1 16,-27 9-12-16,23-5-22 0,-5 1-28 0,3-1-32 15,-2 1-29-15,4-2-45 0,4-3-39 0,-6 7-147 16,1-2-314-16,5-5 139 0</inkml:trace>
  <inkml:trace contextRef="#ctx0" brushRef="#br0" timeOffset="123084.6062">27546 11738 8 0,'0'0'88'0,"5"-11"-7"0,-5 11-8 0,0 0-8 0,0 0-14 16,0 0-16-16,0 0-14 0,0 0-28 0,0 0-63 15,0 0-74-15,0 0 33 0</inkml:trace>
  <inkml:trace contextRef="#ctx0" brushRef="#br0" timeOffset="123407.636">27489 11837 158 0,'0'7'239'0,"0"0"1"0,4 1-8 0,0-2-3 0,0-2-13 15,4 2-18-15,-2-2-15 0,7-1-6 0,-3 0-12 0,3-5-6 16,-3 2-12-16,2-5-3 0,-1 2-13 0,-3-4-9 16,0-3-10-16,0-1-5 0,-1 1-10 15,1-5 0-15,-8 0-18 0,0 3 4 0,-4 0-10 0,0-4-7 16,0 3-4-16,-7-1-11 0,3 3-3 15,-7 0-4-15,7 4-3 0,-6 1-9 0,-3 6 2 0,7 0-3 16,-7 5-8-16,3 4-3 0,1 4 0 0,-1 5 0 16,2 4-7-16,1 1 6 0,3 1-4 0,4 3-5 15,0 1-2-15,4-5 4 0,4 2-4 0,4-2 4 16,-4-8-3-16,7 0-8 0,1-4 2 0,7-1-1 16,-3-4-5-16,13 0-22 0,-2-6-24 0,4-2-31 15,0-6-36-15,-4-2-44 0,4-2-32 0,14-11-31 16,-18 6-13-16,12-7 0 15,-1-2-6-15,-20 6-163 0,3 0-439 0,-2-2 194 0</inkml:trace>
  <inkml:trace contextRef="#ctx0" brushRef="#br0" timeOffset="123894.0316">27925 11647 30 0,'0'0'288'0,"-6"6"3"0,6-6-2 0,-9 3 1 16,9-3-9-16,0 0-12 0,-8 4-2 0,8-4-17 0,0 0-7 15,-4 3-20-15,4-3-15 0,0 0-12 0,-19-2-13 16,19 2-12-16,-10-6-14 0,2-1-12 0,-1-6-18 16,1 1-9-16,-2-11-9 0,2-1-15 0,3-2-7 15,3 0-10-15,4 1-12 0,-2-1-5 0,0 10-9 16,5 0-3-16,-1 1-7 0,4 0-2 0,0 2-3 16,3 1-7-16,1 1-3 0,-2 4-5 0,9 3 5 15,-3 0-10-15,-1 4-2 0,6 2-3 0,3 5 1 16,-7 2-1-16,-3 1-5 0,-1 4-9 0,1 5 0 15,-6 5-6-15,1-7 3 0,-7 7-5 0,2 0 6 0,-6 0-3 16,-6 0 5-16,-1-8-9 0,1 7 8 16,-6-3-3-16,-1-3 7 0,3-3-8 0,1-2 5 15,-1-2 0-15,8-2-5 0,0-2 2 0,0-3 3 16,4-3 0-16,0 0-14 0,0 0-2 0,0 0-7 0,0 0 1 16,4-26 9-16,8 16-6 0,-2-1 2 15,3 3 4-15,5 0 3 0,-1-1 0 16,8 0 0-16,-9 7 1 0,3-1-2 0,8 4 1 0,-9-1 10 0,-1 3 11 15,2 4-22-15,-5 2 9 0,-2 0-4 0,1 4 2 16,-7 0 6-16,2 3-4 0,-4 7 4 0,-4 0-1 16,-4 3 0-16,-4 1-1 0,-6 0 5 0,-13 5-9 15,-4-2 10-15,0-2-8 0,-7-1 14 0,7-11-9 16,-14 7 7-16,-3-7-22 0,-1-3-18 0,-3-2-22 16,0-2-24-16,-7-1-22 0,1-6-40 0,-4-1-50 15,2-6-43-15,-6-2-49 0,1-2-283 0,-1-5-613 16,2 0 271-16</inkml:trace>
  <inkml:trace contextRef="#ctx0" brushRef="#br0" timeOffset="124386.5601">24342 11585 71 0,'-16'0'216'16,"1"0"-5"-16,3 1 0 0,2 0-6 0,1-1-10 15,9 0-21-15,-8 2-8 0,8-2-9 0,0 0-9 16,0 0-7-16,17 14-15 0,3-13-14 0,13 0-12 0,21-3-9 16,6-4-8-16,12-8-7 0,13-4-8 15,14-8-11-15,13-1 3 0,10-6-10 0,12-2-6 16,11-1-6-16,16-3 0 0,13 1-5 0,6 0-7 0,10-1-3 15,-2-1 5-15,11-1-8 0,-3 1 6 0,-12 2-3 16,-13-2-5-16,-13 5 5 0,-14 4-4 16,-14 1 22-16,-18 5 7 0,-13 4 3 0,-18 4-2 0,-23 1 1 15,-13 3-5-15,-26 7-1 0,-11 3 2 0,-4 2-6 16,-4 1 0-16,0 0-12 0,-35 8-12 0,-10 4-30 16,-9-1-28-16,-4 6-46 0,-2 1-50 0,-2 2-53 15,-6 1-51-15,-2 1-235 0,1 3-517 0,1-4 229 16</inkml:trace>
  <inkml:trace contextRef="#ctx0" brushRef="#br0" timeOffset="125171.0022">24506 11518 209 0,'-9'-11'258'0,"5"5"-2"16,2 1-8-16,2 5-20 0,0-5-25 0,0 5-17 15,0 0-14-15,0 0-11 0,-4 32-14 0,8-7-6 0,7 17-16 16,1 8-1-16,7 2-6 0,1 10 5 0,3 1-15 16,2 2-10-16,2 4-8 0,2 2-11 15,-5 7-3-15,7 3-10 0,5 3 2 0,-3 1-12 0,6-3-7 16,-8-3 12-16,4-3-10 0,2-5-6 0,-6-7 4 16,0-1-12-16,2-7 1 0,-2 5-9 0,0-14 0 15,-8 1 3-15,0-2-1 0,-5-9-1 0,-5-9-12 16,-1-4 7-16,3-2-8 0,-7-7 3 0,-4 0-2 15,2-4 6-15,-2-4-7 0,1-3 2 0,-5-4 8 16,0 6 24-16,0-6 3 0,0 0 3 0,0 0-10 16,0 0 6-16,0 0-6 0,0 0-6 0,0 0 12 15,0 0-2-15,0 0-3 0,0 0-4 0,0 0 1 16,0 0-10-16,0 0 7 0,0 0-14 0,0 0 3 16,0 0-12-16,0 0 8 0,0 0-3 0,0 0-3 15,0 0 0-15,0 0 3 0,18-10-11 0,-10 7-1 16,11 0 4-16,8 2-3 0,4 0 2 0,19-6-11 0,-1 1 9 15,5-6-6-15,4 0 8 0,2-6-12 0,18-2 4 16,9-4-8-16,12-5 5 0,1 2-5 16,15 2 1-16,1-14-6 0,21 2-3 0,5-1-3 0,7-3-16 15,4 3 1-15,4-1 2 0,-4-3 15 0,0 3-8 16,-10-8 8-16,-9 4-10 0,-16 2 9 0,-2 6-6 16,-17 2 11-16,-14 8 1 0,-9 1-2 0,-16 6-15 15,-10-1-24-15,-24 9-14 0,1 0-21 0,-10 3-19 16,-7 2-22-16,-6 3-39 0,0-3-41 0,-4 5-40 15,5-4-25-15,-5 4-27 0,0 0-237 0,-9-14-574 16,5 8 255-16</inkml:trace>
  <inkml:trace contextRef="#ctx0" brushRef="#br0" timeOffset="125838.4967">27608 11056 67 0,'-8'-8'211'16,"4"2"-2"-16,4 6-13 0,0-8-1 0,0 8-12 15,0-10-14-15,0 10-9 0,0-11-8 0,0 11-16 0,4-9-10 16,0 5-12-16,7-5-13 0,5 3-9 0,7-6-9 16,8 4-1-16,10-9-10 0,5 3-6 15,-3 0-2-15,3 1 1 0,7 1-6 0,-3-5-1 16,0 2 4-16,3 5 3 0,-3 0-4 0,-5 0-3 0,-14 3-5 16,0 1-3-16,-8 3-7 0,-4-1-2 0,-3 4-6 15,-1 0-1-15,-7-1-5 0,0 2 13 0,-6 2 19 16,-2-3 6-16,13 13 8 0,-9-1 7 0,-2 3 12 15,-2 8-15-15,0 2 22 0,0 1 1 0,0 17-5 16,0 4 6-16,2 3 8 0,8 2-2 0,-1 4 2 16,5 5 1-16,3 2-5 0,-3 9-8 0,5 6-7 15,4 1-9-15,-3 1-8 0,-1 3-3 0,4 1-9 16,-1-1-6-16,-1-1-5 0,2-6-2 0,-5-1-6 16,-3-6 0-16,-3-3-5 0,-2-5-4 0,-1-2-9 15,-5-8 4-15,-4-4-1 0,0-17-9 0,-8-2 6 16,3-1-6-16,-9-2 3 0,2-2 21 0,-7-3-7 15,-4-2 3-15,-16 3-6 0,-6-5-4 0,-5-7-2 0,-4-1-9 16,-4-3-33-16,-10 2-41 0,-4-1-49 16,-5 0-57-16,-12 0-51 0,-6 8-44 0,-8 2-64 15,4 4-83-15,-17 0-319 0,-2 4-782 0,-4-1 346 0</inkml:trace>
  <inkml:trace contextRef="#ctx0" brushRef="#br0" timeOffset="148201.8703">14534 9434 252 0,'0'0'290'16,"0"0"-10"-16,0 0-23 0,0 0-19 0,0 0-30 15,0 0-18-15,0 0-19 0,0 0-8 0,0 0-2 0,0 0-14 16,0 0-12-16,16 95-3 0,-11-46-11 16,-1-3 2-16,2-1-10 0,0 7 2 0,-4-2-14 15,0 2-4-15,0-4-18 0,0-2-1 0,0-2-7 0,1-13-4 16,-3-31-7-16,0 55-10 0,0-55 7 16,4 35-15-16,-4-35-1 0,0 0-5 0,2 30 1 15,-2-30 5-15,0 0 13 0,0 0 4 0,0 0-11 0,0 0-6 16,0 0-2-16,0 0-9 0,0 0-2 0,-2-136-5 15,0 88-1-15,-5-4-4 0,1-1-16 0,0-6 4 16,-4 0-6-16,8 5-3 0,-3 0-4 0,5 4 3 16,7 8 9-16,-5 12-6 0,2 3 4 0,6-14-7 15,-10 41 6-15,13-34 0 0,-13 34 1 0,14-28 2 16,-14 28-1-16,17-19-1 0,-17 19 1 0,0 0 2 16,0 0 9-16,0 0-1 0,74 36 1 0,-49 0 3 15,-2 1 12-15,-3 10-14 16,3-3-3-16,-6 0-2 0,-3 2-1 0,0 1-1 0,-3-3 3 0,3 0-5 15,-5-15-5-15,3 12-15 0,-4 1-30 0,-4-16-15 0,-4-26-27 16,7 50-34-16,-7-50-40 0,-7 46-45 16,7-46-53-16,-8 29-50 0,8-29-248 0,-25 23-598 15,25-23 265-15</inkml:trace>
  <inkml:trace contextRef="#ctx0" brushRef="#br0" timeOffset="148361.3913">14534 9919 106 0,'0'0'284'0,"0"0"-4"0,0 0-16 16,85-27-13-16,-58 14-28 0,12-13-18 0,-10 14-22 15,12-7-24-15,-12 5-41 0,-2 0-49 0,2-1-63 16,-4 2-84-16,16-12-82 0,-18 9-159 0,-5-1-345 16,3 3 153-16</inkml:trace>
  <inkml:trace contextRef="#ctx0" brushRef="#br0" timeOffset="148784.4777">15018 9444 154 0,'0'0'355'16,"0"0"-18"-16,0 0-18 0,0 0-15 0,0 0-26 0,0 0-32 15,0 0-19-15,0 0-6 0,0 0-13 16,0 0-14-16,0 0-20 0,0 0-15 0,12 104-11 15,-2-63-5-15,3 2-19 0,-5-13 4 0,2 13-22 0,7 0-12 16,-11 2-12-16,4-17-3 0,-3 15-8 0,-3-16-3 16,-4-27-7-16,16 52-7 0,-7-28-4 15,-9-24-10-15,4 33 3 0,-4-33 10 0,0 0-19 0,4 35 0 16,-4-35-7-16,0 0 0 0,0 0-2 0,0 0-21 16,0 0-18-16,0 0-26 0,0 0-13 0,0 0-10 15,-13-107-11-15,-1 59-11 0,-5-2-14 16,3-6-3-16,-1 0-1 0,3 2 9 0,4-5 15 0,-5 6 3 15,13 8 9-15,4 4 11 0,-4 16 10 0,2 25 17 16,0 0 13-16,2-51 8 0,-2 51 6 0,10-26 5 16,-10 26 2-16,0 0-2 0,19-19 8 0,-19 19-2 15,0 0-1-15,0 0 5 0,0 0-2 0,0 0 1 16,79 41 2-16,-63-20-2 0,1 4-1 0,3 13-3 16,-9-10-2-16,-3 12 2 0,-4-12-2 0,-4-28-8 15,0 57-11-15,-2-17-17 0,2-40-27 0,-15 41-33 16,5-18-36-16,10-23-53 0,-14 29-52 0,14-29-266 15,0 0-537-15,-23 19 238 0</inkml:trace>
  <inkml:trace contextRef="#ctx0" brushRef="#br0" timeOffset="149032.9609">15317 9269 147 0,'0'0'332'0,"0"0"-11"0,0 0-11 0,0 0-29 16,0 0-31-16,0 0-17 0,0 0-6 0,0 0-11 16,0 0-16-16,0 0-8 0,38 43-20 0,-30-16-12 15,6 16-11-15,-5 0-10 0,3 4-15 0,-6-1-16 16,2 2-4-16,1-1-14 0,1-1-6 0,-4-6-7 16,5 2-9-16,-3-13-15 0,-2-2-29 15,4 2-32-15,-3 1-39 0,1-3-37 16,-8-27-51-16,10 51-62 0,-10-51-60 0,8 32-61 0,-8-32-185 0,0 0-544 15,3 32 241-15</inkml:trace>
  <inkml:trace contextRef="#ctx0" brushRef="#br0" timeOffset="150262.8848">15452 10622 78 0,'-29'-49'274'0,"10"28"-9"0,3 2-11 0,-3 2-15 15,19 17-20-15,-29-19-15 0,29 19-20 0,-31-9-18 16,31 9-19-16,0 0-12 0,0 0-14 0,-60 25-6 15,42-5-12-15,-3 18-3 0,8-10-10 0,3 18-4 0,2 8-6 16,6-6-9-16,6 3-4 0,6-1-2 0,-4-3-8 16,9-4-1-16,-1-2-8 0,7-3-6 15,-11-14-3-15,7-2 3 0,4-2-11 0,-3-2 1 16,-1-8-1-16,1-2 5 0,-1-3 1 0,2-1 4 0,7-5 8 16,-9-5-2-16,-1-3 1 0,7-5-6 0,-2-7 0 15,-5 1 1-15,-1-6-9 0,-5 2-2 0,-4-4 0 16,1-14-6-16,-5 14-2 0,0 0-3 0,-2 1-7 15,0-3-5-15,-2 5 6 0,0 8-4 16,0 1 3-16,2 2-1 0,-3 6 1 0,1 0-5 0,2 8 1 16,-2-10-4-16,2 10 0 15,-4-8 1-15,4 8-3 0,0 0-5 0,0 0-2 0,0 0 5 0,0 0 0 16,0 0 1-16,0 0-2 0,0 0 3 0,0 0-3 16,11 27-3-16,-11-22 0 0,0-5 19 0,4 6-20 15,-4-6 1-15,0 0 10 0,2 7 12 0,-2-7 10 16,0 0 11-16,0 0-7 0,0 0-11 0,0 0 4 15,0 0-1-15,0 0-8 0,0 0 6 0,0 0-8 0,2-20-2 16,-2 20-2-16,0 0-7 0,0 0-1 0,0 0-8 16,0 0-6-16,0 0-6 0,0 0 1 15,0 0-9-15,0 0 8 0,0 0-2 0,0 0-6 0,0 0-7 16,0 0-1-16,0 0-4 0,0 0 6 0,0 0-21 16,0 0-4-16,0 0-6 0,0 0-6 0,0 0-10 15,-8 20-7-15,8-20 0 0,-3 7-9 0,3-7 0 16,-2 7-6-16,2-7-5 0,0 0 0 0,0 0 5 15,0 0-2-15,0 11 4 0,0-11 2 0,0 0 17 16,0 0 12-16,0 0 7 0,0 0 4 0,0 0 7 16,0 0 14-16,0 0 15 0,0 0 8 0,0 0 15 15,0 0 3-15,0 0 8 0,0 0 4 0,-6 3 3 16,6-3 0-16,0 0 11 0,0 0-1 0,0 0 6 16,-8 3 3-16,8-3 3 0,0 0 2 0,0 0 3 15,-4 4-1-15,4-4 9 0,0 0-2 0,0 0 9 16,0 0-3-16,0 11-1 0,0-11 0 0,0 0-3 0,6 7 1 15,-6-7-8-15,10 6-4 0,-1-1 12 0,5-3-11 16,-2-2 4-16,5 0-8 0,-3-3-1 16,1-1-5-16,1-3-7 0,1 1 0 0,0-5 0 0,-5 4-7 15,2-4 5-15,-1-2-3 0,-3-1-8 0,-2 1 5 16,1-3 15-16,-1 3-9 0,-4 0 2 0,0-1 5 16,-4 14-10-16,0 0 6 0,0 0-2 0,0 0 9 15,0 0 1-15,6-48-1 0,-6 48-8 16,0 0-7-16,0 0-1 0,0 0-4 0,0-8-1 0,0 8 3 15,0 0-6-15,0 0-3 0,0 0 4 0,-10 43-8 16,10-19 7-16,0 2 0 0,0-2-10 0,4 2 3 16,2 14 2-16,-1-14-6 0,3 1 5 0,2 2-5 15,1-2 3-15,-1-2 3 0,2-2-9 0,3-3 0 0,-3-6-18 16,-2 1-14-16,3-2-22 0,-1-3-17 0,-1 0-34 16,1-2-40-16,-2-4-52 0,1-2-56 15,3-7-56-15,-6 1-246 0,7-6-600 0,1-8 265 0</inkml:trace>
  <inkml:trace contextRef="#ctx0" brushRef="#br0" timeOffset="150898.0893">16076 10748 239 0,'0'0'247'0,"-8"-5"6"0,8 5-10 0,-9-3-11 0,9 3-13 15,-10-4-15-15,6 0-14 0,4 4-10 0,-6-3-14 16,6 3-17-16,-6-9-13 0,1 5-8 0,5 4-16 15,-4-5-10-15,4 5-9 0,-6-8-9 0,0 3-10 16,6 5-11-16,-8-6-1 0,4 2-9 0,4 4-3 16,-11-5-7-16,11 5-5 0,-16 2-4 0,7 3-3 15,-3 0-2-15,0 3-2 0,-1 0-5 0,1 5 2 0,-1 8-1 16,-1 0-1-16,1 4-4 0,5 3 2 0,2 1-2 16,0 14 3-16,4-16-7 0,2 1 2 15,4-2-1-15,-2-1-8 0,2-8 2 0,4-1 3 0,3-1 2 16,-1-4-8-16,2-2 11 0,1-3 11 15,1-6-2-15,1 0 8 0,-1-4 4 0,1-2-2 0,1-6-3 16,3-6 5-16,-3-3 9 0,-1-1-2 0,-5 0 1 16,-4-2-2-16,5-4-7 0,-7 6 0 0,0-2 0 15,-2-1-8-15,-4 9-1 0,0-9-3 0,2 1 0 16,-2 12-5-16,4-3 3 0,-4 7-1 0,0-2 3 16,2 4-11-16,0 6-2 0,-4-8-6 0,4 8-4 15,0 0 8-15,0 0-4 0,0 0 1 0,-9 30-2 16,7-14-3-16,0 1 2 0,4 8-1 0,0-6-3 15,3-4 8-15,1 8-8 0,2-6 0 0,-2-2-2 16,5-5-2-16,-1 1 3 0,0-3-4 0,3-2 7 16,1 0-1-16,-4-5 2 0,5-5-4 0,1-3 0 0,-3 0 2 15,1-6 5-15,-1 2-7 0,5-10-3 0,-3-3 4 16,-3 0 2-16,1-3-4 0,-5 1 4 0,-2 0-3 16,0-16 3-16,-6 2-2 0,0 40 0 0,-6-69-3 15,-2 25 21-15,2-3-27 0,-5-3 0 0,1 9 2 16,4 14 0-16,-3-1 3 0,9 28 6 15,-14-34 5-15,14 34-9 0,0 0 3 0,-12-22 9 16,12 22-10-16,0 0 2 0,0 0 2 0,0 0-3 0,0 0 4 16,0 0-2-16,-23 86 4 0,25-45 0 0,2 1-5 15,-4-42 1-15,14 74-5 0,-5-46-3 0,3 12 8 16,-2-13 2-16,3 12-4 0,-1-17-18 0,3 0-15 16,-3 2-19-16,1-2-29 0,-5-6-43 0,0-3-45 15,-2 1-54-15,1-2-54 0,-3-5-57 0,-2-2-216 16,-2-5-593-16,0 0 262 0</inkml:trace>
  <inkml:trace contextRef="#ctx0" brushRef="#br0" timeOffset="151741.7167">16115 10760 207 0,'0'0'257'0,"-4"6"-3"0,2-1-3 0,2-5-3 0,0 0-7 15,12 14-14-15,-1-13-18 0,3 1-19 0,3 0-18 16,1-2-19-16,9-3-14 0,-8 1-14 0,6-2-12 15,-7-3-13-15,-1 2-10 0,8-3-6 0,-9 0-3 16,1 0-19-16,1 1-8 0,-3-6-6 0,-3 3-6 16,5-1-8-16,-5 1-1 0,-2 0-5 0,-10 10-7 15,0 0 2-15,34-30 1 0,-34 30-4 0,0 0 0 16,18-25-5-16,-18 25-6 0,0 0 8 0,0 0-4 16,13-25-1-16,-13 25-1 0,0 0 5 0,0 0 16 15,0 0-20-15,0 0 4 0,0 0-8 0,0 0 6 0,0 0-5 16,-23-43-4-16,23 43 0 0,0 0 2 15,-42-9-4-15,42 9 2 0,-31-3-3 0,31 3 6 16,0 0-4-16,-47 4-2 0,47-4 3 0,0 0-3 0,-39 17-1 16,39-17-3-16,0 0-3 0,-23 22 2 0,17-15 3 15,2 0 3-15,2 3 1 0,2 3-3 0,0 1-5 16,2 1 7-16,2 1 1 0,4 0 1 0,2 6-2 16,3 2 2-16,3-4-7 0,1-2 8 0,1 1 1 15,-3-7-4-15,1-2 1 0,7 4-4 0,-6-5 1 16,5 0 8-16,-5-4-2 0,-1-1-6 0,-1-2 1 15,-1-2-2-15,1-4 0 0,-5 0 7 0,3-5-6 16,-1-3 3-16,-2-1-2 0,3-8-2 0,-5 7 0 16,2-12-1-16,-3 9 1 0,-1-6 1 0,-6 23 0 0,8-49-3 15,-8 49 8-15,0-42-2 0,0 42 1 16,0 0 6-16,-2-45 11 0,2 45-2 0,0 0 9 16,0 0 7-16,-6-26-3 0,6 26 1 0,0 0-15 0,0 0 0 15,0 0-2-15,0 0 1 0,0 0-9 16,-17 25 1-16,13-10 3 0,2 1-4 0,2 8-2 0,0-1-6 15,0-7 10-15,2 7-4 0,2-7-3 0,0-1 5 16,-2 0-4-16,5-4 13 0,-5 2-18 0,4-7 8 16,-2-2-6-16,2 2 5 0,-2-3 11 0,5 1-12 15,-9-4-3-15,14-4 1 0,-8 1-2 0,3-7 15 16,-1 0-11-16,0-5 7 0,0 1-18 0,-1 0 5 16,-7 14-4-16,0 0 7 0,14-55-3 0,-14 55-1 15,8-32 8-15,-8 32-10 0,0 0 6 0,9-31 2 16,-9 31-6-16,0 0-3 0,0 0 2 0,0 0-7 15,0 0-2-15,0 0 8 0,0 0-8 0,10-4 8 16,-10 14 5-16,0-10 8 0,4 29-16 0,-2-11 3 0,2 0 1 16,0-2-1-16,3 1 2 0,-1-3-3 15,2-1 8-15,2-2-3 0,3-3 1 0,-1-2-5 16,3-2 9-16,1-4-1 0,-7-4 1 0,7-1-5 16,1-1 8-16,-1-6 6 0,-3 0 18 0,3-8 10 0,-16 20 11 15,25-42 5-15,-17 20-3 0,-8 22-4 0,10-48-3 16,-10 48-4-16,-2-50 0 0,2 50-9 0,-4-42-1 15,4 42-4-15,-10-26-5 0,10 26-7 0,0 0-13 16,-12-24-23-16,12 24-20 0,0 0-15 0,0 0-9 16,0 0-18-16,0 0-10 0,0 0-26 0,0 0-18 15,0 0-22-15,-58 60-24 0,58-60-28 0,-9 34-26 16,9-34-14-16,-2 31-19 0,11-17-17 0,-5-3-175 16,0-1-496-16,6-1 219 0</inkml:trace>
  <inkml:trace contextRef="#ctx0" brushRef="#br0" timeOffset="152541.8805">17019 10634 409 0,'0'0'41'0,"0"0"40"0,60-22 20 0,-60 22 18 15,24-23 16-15,-5 7 25 0,-19 16 20 0,21-27 7 16,-11 5 2-16,-10 22-10 0,10-33 5 0,-10 33-7 16,2-46-7-16,-2 46-8 0,-4-31-1 0,4 31-6 15,0 0-13-15,-16-39-7 0,16 39-16 0,0 0-13 16,-27-16-8-16,27 16-9 0,0 0-12 0,-42 6-8 0,42-6-14 16,0 0 16-16,-41 31-18 0,41-31-11 0,-25 38-1 15,13-16-1-15,0 2-9 0,12-24-8 16,-13 49 6-16,5-27-5 0,8 0-4 0,2 1-1 0,-2-8-4 15,2-2-8-15,0-5 1 0,2-1-6 0,2-1-3 16,5 0 13-16,-3-3-5 0,2-5-1 0,3 1-7 16,3-2 4-16,-16 3-1 0,0 0-10 0,40-27 10 15,-22 10-2-15,-18 17 3 0,27-34-2 0,-13 13-4 16,-14 21 0-16,21-28 1 0,-21 28 4 0,19-30-10 16,-19 30 6-16,12-24 6 0,-12 24 9 0,0 0-12 0,17-25-5 15,-17 25 1-15,0 0 2 0,0 0-5 16,0 0 5-16,0 0-3 0,0 0 8 0,0 0-11 15,0 0 1-15,0 0 6 0,0 0 1 0,0 0 0 0,18 88-5 16,-16-62 2-16,3-9 3 0,-1 0-4 0,4-3 6 16,-2 1-6-16,2-2 5 0,-1-7-4 15,3 4 0-15,2-3 6 0,-1-3-3 0,-1-5 2 0,4-2-6 16,-14 3 6-16,0 0 0 0,44-26 1 0,-44 26 2 16,29-30 0-16,-19 16 2 0,-10 14-2 0,21-37 4 15,-11 16 2-15,-10 21 8 0,10-35-9 0,-10 35-1 16,9-40 1-16,-9 40 6 0,6-29-5 0,-6 29 1 15,0 0 12-15,0 0-6 0,0 0-7 16,0 0-8-16,0 0 15 0,0 0-8 0,0 0-2 16,0 0-8-16,0 0 7 0,0 0 2 0,0 0-4 0,0 0-2 15,0 0-9-15,0 0 8 0,-8 116 6 0,8-116-5 16,8 28-4-16,-4-16 0 0,-4-12 5 0,0 0 2 16,29 20-4-16,-29-20 1 0,0 0-3 0,0 0-1 15,0 0 3-15,64-20 21 0,-64 20-23 0,29-29 18 16,-17 8 24-16,3 0 5 0,-1-1 8 0,-14 22 3 0,19-51-1 15,-11 23 2-15,-2-1 1 0,-6 29 1 0,11-54 3 16,-7 31-3-16,-4 23 3 0,4-30 5 16,-4 30-9-16,0 0-7 0,0 0-14 0,0 0-1 0,0 0-4 15,0 0 0-15,0 0-7 0,0 0-2 0,0 0 2 16,0 0-8-16,25 79 0 0,-19-52-7 0,4 17 2 16,5 0-4-16,-7-1 3 0,2 7-5 0,-5 3-15 15,-3-1-16-15,-4 9-20 0,-3-1-21 0,-7 3-21 16,-7-6-12-16,-3 0 9 0,-1-2-3 0,-4-12 24 15,0-3-4-15,-2-9 10 0,9-9 8 0,-3-4 0 16,0-2 11-16,7-9 13 0,-3-1 14 0,0-5 12 16,1-2 6-16,3-7 15 0,-3-7-4 0,1-9-3 0,5-1 2 15,1-21-2-15,9 2-4 0,4 0-1 0,15-1 11 16,4 2-15-16,-1-2-8 0,9 2-1 0,9 1-28 16,1 6 1-16,2-4-8 0,9 1-4 0,3 1-1 15,1 7 1-15,2-2 2 0,4 3-8 0,-4 5-14 16,-2 3-21-16,-7 4-42 0,-18 10-83 0,0-4-95 15,-29 12-313-15,27-6-669 0,-27 6 296 0</inkml:trace>
  <inkml:trace contextRef="#ctx0" brushRef="#br0" timeOffset="153290.5533">13864 9172 97 0,'0'0'172'15,"0"0"1"-15,-43-12-7 0,43 12 6 0,0 0 4 16,-33-5-12-16,33 5-11 0,0 0-16 0,0 0-13 0,0 0-11 16,0 0-10-16,0 0-4 0,0 0 3 0,0 0-1 15,0 0-5-15,0 0-9 0,0 0-9 16,134 9-4-16,-68-11-7 0,11-5-7 0,12-6-4 0,12-2 0 15,15 1 1-15,10-8-1 0,14 2 1 0,11-2-7 16,10-1-8-16,11-1 3 0,6 1-6 0,2-2-4 16,4 4-5-16,2-4 2 0,-4 2-6 0,1-4 0 15,-5 0-5-15,-4 0-3 0,-13-3 3 0,-10 5-2 16,-8 3-1-16,-11-3-3 0,-12 3 4 0,-19 5-5 16,-14-2-3-16,-11 6-1 0,-14 4-3 0,-10 0-11 15,-27 6-20-15,-25 3-27 0,0 0-33 0,0 0-21 16,0 0-18-16,0 0-20 0,0 0-47 0,-149 14-52 15,77-4-146-15,-7 2-421 0,-6-1 186 0</inkml:trace>
  <inkml:trace contextRef="#ctx0" brushRef="#br0" timeOffset="154485.9099">13781 9136 73 0,'0'0'215'0,"0"0"0"0,0 0-6 0,-12-40-10 0,12 40-19 16,0 0-18-16,0 0-20 0,0 0-14 0,0 0-8 15,0 0-10-15,0 0-11 0,0 0-3 0,0 0 0 16,46 118-1-16,-28-74 3 0,3 9-1 0,2 3-7 15,-1 11 4-15,-1 4-1 0,4 2-4 0,-2 1-7 16,1 7 2-16,3 3-11 0,-2 1 0 0,-2-3-8 16,-1 3-5-16,-1-1 0 0,6 1-11 0,-2-10-4 15,4 0-7-15,-4-2 1 0,-1-4-4 0,7-2-1 16,-8-4-1-16,6-1-5 0,-4-3 1 0,-2 1-3 16,1-1-2-16,1 0-3 0,-4-1 4 0,0-7-2 15,-1 1-5-15,-1-4 0 0,-5 1 4 0,3-5-5 0,-3-1 1 16,-1-3-2-16,-1 3-7 0,-4-14 3 15,1 13-1-15,-3-13 1 0,-2 0 1 0,2-3-4 16,-4-3 1-16,2 1-4 0,-2-8 4 0,3-2 0 0,-7 0-4 16,4-1-3-16,0 0 9 0,-2-6-9 0,0-2 1 15,0-5 9-15,2 9 10 0,-2-9 1 0,0 0 7 16,0 9 8-16,0-9 1 0,0 0 6 0,0 0-4 16,0 0-7-16,0 0-1 0,0 0-3 0,0 0 8 15,0 0-4-15,0 0 0 0,0 0-4 0,0 0-6 16,0 0 4-16,0 0-8 0,0 0-4 0,0 0 4 15,0 0-1-15,0 0-3 0,0 0-3 0,0 0 3 16,0 0 8-16,0 0-10 0,0 0 8 0,0 0-12 16,0 0 1-16,0 0-2 0,0 0 9 0,0 0-5 15,0 0-2-15,0 0-1 0,0 0 9 0,0 0-8 16,0 0 10-16,0 0-8 0,0 0-2 0,0 0-2 16,0 0-4-16,0 0-1 0,0 0 20 0,0 0-19 15,0 0 3-15,0 0-7 0,0 0 3 0,0 0-6 16,0 0 8-16,0 0-2 0,0 0-1 0,0 0-4 15,0 0 2-15,0 0 5 0,0 0-6 0,0 0 2 16,0 0-1-16,0 0 0 0,0 0 4 0,0 0-3 16,0 0-1-16,0 0 1 0,0 0 4 0,0 0-2 15,0 0-4-15,0 0 1 0,0 0 0 0,0 0 0 16,0 0 1-16,0 0-6 0,0 0 17 0,0 0-12 16,0 0-5-16,0 0 4 0,0 0-3 0,0 0 5 0,0 0 4 15,0 0-11-15,0 0-2 0,0 0 10 0,0 0-1 16,0 0 1-16,0 0-1 0,0 0 3 0,0 0 4 15,0 0-2-15,0 0 5 0,0 0-4 0,0 0 13 16,0 0-8-16,0 0 7 0,0 0-13 0,0 0 8 16,0 0-2-16,0 0 5 0,0 0-5 0,18-4 1 15,-7 4-4-15,5 0-2 0,3-2 4 0,12-3-3 16,2 0-6-16,17-1 2 0,3 2 3 0,7-8-6 16,4 4 1-16,0-5-3 0,13 1-3 0,10-5 4 15,8 2-4-15,8 2 3 0,13-7-7 0,0 2 3 16,-1 4-5-16,7-5 4 15,0 2-3-15,0 1 6 0,2-2 0 0,0 3-4 0,0 3 3 0,2-2-2 16,-6 2 3-16,0-5 2 0,0 2-1 0,4-1 0 16,-8 0-5-16,-4 1 7 0,-7 1-9 0,0 1 1 0,-10 0-11 15,-6 3-18-15,-6 0-38 0,-11 3-32 0,-12 1-49 16,-10 3-69-16,-25 3-94 0,-11-4-389 0,-8 4-764 16,-6 0 339-16</inkml:trace>
  <inkml:trace contextRef="#ctx0" brushRef="#br0" timeOffset="155646.7839">17645 8588 150 0,'0'0'182'0,"0"0"-1"15,0 0-5-15,4-45 2 0,-4 45-4 0,0 0-5 16,0 0-8-16,0 0-1 0,0 0-11 0,0-39-3 16,0 39-4-16,0 0-10 0,0 0-8 0,0 0-16 15,0 0-8-15,0 0-13 0,0 0-4 0,0 0 1 16,0 0 1-16,0 0-5 0,0 0-3 0,43 101-2 15,-34-58-1-15,-1 6-3 0,0 1 2 0,5 6-3 16,-1-3 0-16,0 6-5 0,-3 0-9 0,3 6 4 0,3 7-15 16,-1 1 7-16,-1 6 5 0,1 3-13 15,0 4-5-15,3 0-3 0,-3-4-14 0,5-3 5 16,2-3-3-16,-1 0 0 0,1 4 4 0,0-6-8 0,1-2 4 16,-3-4-7-16,0 0 2 0,-3-11-4 0,1 3-5 15,-5-5 2-15,-1-3 0 0,-1-5-1 0,-2 1 1 16,-2-3 5-16,-2-2-9 0,1-14 5 0,1 13-4 15,-4-13 9-15,0-2 1 0,0 0 1 0,2 0-6 16,0-1 0-16,-2-10 8 0,-2 9-6 0,2-8-4 16,0-1-1-16,-2 1-3 0,3-5-1 0,-1 2 9 15,0-5-10-15,0 0-2 0,-2-9 6 0,2 13-10 16,0-8 11-16,0 4-8 0,-2-3 3 0,4 2-1 16,-2-1 1-16,-2-7-8 0,4 11 7 0,-4-11-8 15,2 7 7-15,-2-7-3 0,2 6 5 0,-2-6-3 16,5 5-7-16,-5-5 0 0,0 0 8 0,0 0-3 0,0 0 2 15,0 0-5-15,2 9 3 0,-2-9 7 0,0 0-10 16,0 0 3-16,0 7 7 0,0-7 4 16,0 0-13-16,0 0-4 0,2 7 10 0,-2-7-3 0,0 0 1 15,2 11 0-15,-2-11 1 0,0 0-2 0,-2 7-1 16,2-7 7-16,0 0 0 0,0 12-2 0,0-12-4 16,0 0 6-16,0 0-1 0,0 8 4 0,0-8-12 15,0 0 7-15,0 0 9 0,2 7-8 0,-2-7 5 16,0 9 2-16,0-9-8 0,4 8-7 0,-4-8 12 15,2 9-3-15,-2-3 6 0,0-6-1 0,0 0-2 16,2 12-5-16,0-5 8 0,-2-7-5 16,0 11 9-16,0-11-9 0,2 9 0 0,-2-9-4 0,0 11 1 0,0-11 2 15,-2 9-2-15,2-9-17 0,0 0 25 16,0 9-10-16,0-9 2 0,0 8 13 0,0-8-11 16,0 0-11-16,0 0 7 0,0 0 2 0,0 11 1 0,0-11-4 15,0 0 5-15,0 0 7 0,0 0 4 0,0 0 4 16,0 0 6-16,0 0-2 0,0 7 2 0,0-7-6 15,0 0 2-15,0 0-4 0,0 0-2 0,0 0-9 16,0 0 4-16,0 0 1 0,0 0-2 0,0 0-3 16,0 0 0-16,0 0-5 0,0 0 6 0,0 0-2 15,0 0-4-15,0 0 4 0,0 0-2 0,0 0-3 16,-4 6 0-16,4-6 2 0,-10 5 1 0,-3-1 3 16,-3 3-13-16,-13 3 9 0,-17 9-16 0,-1-5-32 0,-7-2-32 15,-4 3-56-15,-14 9-82 0,-17-4-112 16,-8 1-399-16,-11 2-781 0,-12 5 346 0</inkml:trace>
  <inkml:trace contextRef="#ctx0" brushRef="#br0" timeOffset="160307.5523">3975 10984 75 0,'-10'-5'171'0,"6"1"-1"0,4 4-6 0,-11-4-7 16,11 4-11-16,-4-5-10 0,4 5-7 15,-4-5-11-15,4 5-18 0,0 0-9 0,0 0-11 16,-6-3-10-16,6 3-5 0,0 0-9 0,0 0-8 0,0 0-3 16,14 25-2-16,-3-12-5 0,1 8-4 0,0 1-5 15,5 0 0-15,4-2-2 0,-1 2-4 0,15 7-1 16,-14-12 3-16,6-2 1 0,-4-1 5 0,6-1 2 16,14 3-2-16,-16-10 3 0,20-1 6 0,-16-3-4 15,19-7 2-15,-4-1 3 0,1-2-3 0,-3-4-1 16,1-4-2-16,3 2-7 0,-5-5-2 0,-2-1 5 15,1 3-10-15,1 0-4 0,-14 8 1 0,2-5-1 16,14 4-3-16,3-1-2 0,-3 6-2 0,-14 3-2 16,17 3 1-16,-2-1-1 0,-1 5-2 0,5 2-1 15,-1 0 4-15,1-1-1 0,-1 1 1 0,-1 3-3 16,2-5-2-16,3-2 0 0,-3-3 1 0,2-1-2 16,3-2 2-16,-3-7-6 0,8-1 8 0,-4-5-3 15,4-5 2-15,-2 3-2 0,4-8 4 0,-2 5-3 16,0-4 4-16,0-6 3 0,-3 4 0 0,1 2-3 15,-6 4 2-15,2 2-4 0,-7 5-1 0,1 1 4 0,-1 4-6 16,-1 2 0-16,3 5 4 0,-3 10-2 16,1 0-3-16,1 7-3 0,2 7 6 0,-3-1-4 15,-1 2 2-15,-1 1-2 0,5 2 4 0,1 2 4 16,-3 0-9-16,4-6 2 0,-5-3 1 0,3-2 0 0,4-3 2 16,-5-5-1-16,3-7 2 0,6-2 1 15,-5 0 4-15,3-11 1 0,-2-2 3 0,2-4-2 16,-4-4 5-16,-1-3-4 0,5 2 0 0,-8-3 0 0,-3-1 2 15,-2 1-7-15,3-1 0 0,-3 5-3 0,-14 7 4 16,0 0-1-16,17-4-4 0,-17 13 0 0,4 0-2 16,14 3-4-16,-16 3 8 0,2 2-5 15,0 3 1-15,15-2 2 0,-3 9-1 0,-1 0-4 0,-13-6 4 16,18 3-1-16,3-1 2 0,-2-1-4 0,3-4 6 16,-1-2 1-16,0 1 1 0,4-6 3 15,-1-7 4-15,1 2-1 0,0-5-1 16,4-1 0-16,2-2 3 0,0-6-3 0,0-1 3 0,0 2-5 0,2 4-3 15,-6-1-1-15,2 7 7 0,-4-3 1 0,-5 6-1 16,-1 0-3-16,-2 4 1 0,-3-3-8 0,3 7 4 16,3 0-2-16,-22 0-1 0,-29 0-1 0,79-1 5 15,-46 1-2-15,16 0-4 0,-3-5 2 0,-15 1-2 16,-31 4-3-16,76-9 7 0,-42 5-1 0,13-9-4 16,1 2-1-16,-5 5 1 0,-12-3-6 0,12-6 9 15,-14 4-2-15,2 1-5 0,13-2 2 0,-17 6-1 16,-27 6 1-16,53-8 2 0,-26 5-3 0,-27 3 13 15,54-2-7-15,-54 2 1 0,56 6 2 0,-56-6-4 16,56 4 4-16,-29-4 3 0,-27 0-2 0,55 2 4 16,-55-2-5-16,54-1 3 0,-54 1 2 0,54-6 2 15,-27 2-3-15,-27 4-10 0,53-16 8 0,-26 7 1 16,-2-2 5-16,2 0-7 0,-27 11 5 0,48-21 1 16,-30 14 2-16,-18 7 1 0,41-12-9 0,-41 12 14 0,38-9-6 15,-38 9-1-15,37-4-1 0,-37 4 4 0,45-3 0 16,-45 3 1-16,56-5 1 0,-25 3 3 15,0-2-7-15,-31 4 3 0,62-12-4 0,-31 6-4 16,13-8 4-16,-11 8-8 0,12-7 8 0,-1-1-6 0,-1 0-1 16,-10 4-1-16,15-8-1 0,-1 7-13 0,1-2 14 15,-3 2-4-15,-1 5-2 0,-11 0 5 0,14-1-9 16,-16 7 5-16,15-5-6 0,-46 5-1 16,62-5-9-16,-33 3-1 0,-29 2-10 0,45-1-2 0,-45 1-2 15,0 0-19-15,48 1-8 0,-48-1-7 0,0 0-4 16,0 0 1-16,33 2-13 0,-33-2-11 0,0 0-20 15,0 0-23-15,0 0-36 0,0 0-38 0,22-24-28 16,-22 24-22-16,0 0-192 0,0 0-483 0,-18-57 213 16</inkml:trace>
  <inkml:trace contextRef="#ctx0" brushRef="#br0" timeOffset="160642.1978">12049 9808 156 0,'-39'-22'219'0,"39"22"2"16,-29-17-4-16,29 17 1 0,-27-17-2 0,27 17 0 16,-21-17-7-16,21 17-4 0,0 0-10 0,-20-19-1 15,20 19-11-15,0 0-3 0,0 0-5 0,0 0-9 16,0 0-16-16,0 0-13 0,-17-21-23 0,17 21-2 16,0 0-16-16,0 0-11 0,0 0-6 0,0 0-4 15,102 19-19-15,-55-4 5 0,5-3-8 0,6 4-7 16,2 0-9-16,2 5-1 0,0 3-7 0,0 3 0 15,-4 6-7-15,-3 1 3 0,1-1 0 0,-2 2 1 0,-9 2-4 16,-3 3-4-16,-11-4-7 0,-6 1 0 0,-11 2 3 16,-8 4 1-16,-8 1-7 0,-10-1 3 0,-7 3 8 15,-12-3 11-15,-6-2 21 0,-9-3-5 16,-5 2 8-16,-1 1-9 0,0 0-6 0,-3-2 0 0,1 1-11 16,0-6-22-16,11-1-36 0,18-16-53 15,0 2-68-15,6-3-103 0,9-6-111 0,4-6-277 0,2-1-694 16,4-3 307-16</inkml:trace>
  <inkml:trace contextRef="#ctx0" brushRef="#br1" timeOffset="179713.4705">17719 4536 66 0,'0'0'239'15,"0"0"-9"-15,0 0-14 0,-12-62-7 0,12 62-13 0,-8-27-9 16,8 27-4-16,0 0 0 0,-15-25-11 16,15 25-12-16,0 0-14 0,0 0-10 0,0 0-11 15,-37-5-14-15,37 5-7 0,0 0-11 0,-50 32-8 16,32-11-9-16,-3 4-3 0,-2 12-8 0,1 4-3 0,5 2-3 15,3 1-10-15,3 1 5 0,3 0-6 0,4-4-4 16,6 2 1-16,0-14 0 0,-2-29-4 0,12 53-5 16,-1-31-1-16,5-3 9 0,5-3-15 0,-21-16-1 15,58 16 3-15,-29-16-7 0,20-7-2 0,-20-3-1 16,21-14-4-16,-7-1 3 0,-3-4 0 0,-20 6 0 16,7-12 5-16,-12 8 21 0,7-11 7 0,-11 12 8 15,-5-14 1-15,-6-1 0 0,0 41-2 0,-19-68-10 16,1 31-5-16,3 13-10 0,-3 3 7 0,-1 4-5 15,-6 3-11-15,25 14 2 0,-54-15-8 0,28 12-4 16,26 3-32-16,-46 5-21 0,46-5-29 0,-47 18-33 16,24-7-33-16,0 6-41 0,23-17-48 15,-29 28-49-15,19-6-60 0,10-22-200 0,-19 29-572 0,19-29 254 16</inkml:trace>
  <inkml:trace contextRef="#ctx0" brushRef="#br1" timeOffset="180076.2332">17945 4375 173 0,'0'0'192'0,"0"0"1"0,0 0 0 0,0 0-3 0,0 0-4 15,0 0 4-15,0 0 0 0,0 0-5 16,0 0-3-16,0 0-3 0,0 0-4 0,0 0-3 0,0 0-7 16,0 0-13-16,0 0-20 0,0 0-14 0,0 0-11 15,0 0-12-15,0 0-8 0,0 0-15 0,0 0 5 16,0 0-11-16,0 0-2 0,0 0-12 0,27 84-4 16,-13-44 0-16,-4 2-6 0,5 4-4 0,-3-6-6 15,-1 1 0-15,1 0-6 0,-4-14 3 0,0-1-3 16,-8-26-3-16,15 49-5 0,-9-26-4 0,-6-23-18 15,11 32-22-15,-11-32-19 0,0 0-20 0,8 26-19 16,-8-26-29-16,0 0-40 0,0 0-38 0,0 0-34 16,0 0-39-16,0 0-202 0,23-84-505 0,-21 43 225 15</inkml:trace>
  <inkml:trace contextRef="#ctx0" brushRef="#br1" timeOffset="180298.2696">18195 4500 79 0,'0'0'143'0,"0"0"-21"0,0 0-3 16,0 0 21-16,0 0 20 0,0 0 9 0,0 0 0 15,0 0-15-15,0 0-7 0,0 0-12 0,0 0-9 16,0 0-7-16,-29 87-10 0,12-66-11 0,-3 3-8 16,1-6-10-16,19-18-5 0,-27 31-9 0,27-31-7 15,-21 15-7-15,21-15-5 0,0 0-6 0,0 0-6 16,-16 19-6-16,16-19-2 0,0 0 0 0,0 0-6 0,0 0-4 16,0 0 1-16,0 0 3 0,62 18-6 15,-62-18-3-15,48 11 5 0,-24-2-7 0,-24-9-2 16,50 15-2-16,-31-8-2 0,-19-7-32 0,45 17-38 15,-45-17-51-15,41 13-52 0,-41-13-52 0,29 7-141 0,-29-7-390 16,0 0 173-16</inkml:trace>
  <inkml:trace contextRef="#ctx0" brushRef="#br1" timeOffset="180716.6192">18182 4447 164 0,'0'0'241'0,"0"0"-17"0,0 0-13 0,0 0-21 16,0 0-15-16,0 0-18 0,0 0-14 0,0 0-15 15,0 0-14-15,116-27-11 0,-85 18-9 0,10-4-14 16,3 0-7-16,1 2-6 0,1-1-10 0,-1-6-5 16,-1 1-3-16,-17 8-7 0,-5 0-7 0,-22 9-16 15,31-8-11-15,-31 8-21 0,0 0 0 0,0 0-10 16,0 0-3-16,27-11-8 0,-27 11 3 0,0 0 6 15,0 0 3-15,0 0-2 0,0 0 3 0,0 0 0 16,0 0 2-16,0 0 6 0,0 0 9 0,-89 32 12 16,89-32 2-16,0 0 13 0,-37 8 12 0,37-8 7 15,0 0 12-15,0 0 12 0,-33 7 11 0,33-7 13 16,0 0 22-16,0 0-4 0,0 0 8 0,0 0 13 16,0 0 0-16,0 0 3 0,0 0-10 0,0 0-1 15,0 0-21-15,0 0-11 0,0 0-8 0,0 0 1 16,-14 24-1-16,14-24 2 0,0 0-2 0,31 56-9 0,-17-29-12 15,-2-2-2-15,7 19-4 0,-9-18-5 16,1 2-21-16,1-4-29 0,3 16-26 0,-5-17-42 16,-10-23-37-16,14 40-43 0,-14-40-43 0,13 27-37 0,-13-27-43 15,14 19-36-15,-14-19-205 0,0 0-556 0,0 0 246 16</inkml:trace>
  <inkml:trace contextRef="#ctx0" brushRef="#br1" timeOffset="181159.9454">18844 4287 109 0,'0'0'312'0,"0"0"3"16,0 0-11-16,0 0-15 0,0 0-18 0,0 0-33 16,0 0-29-16,0 0-10 0,0 0-30 0,0 0-16 15,0 0-13-15,0 0-13 0,0 0-1 0,0 0-16 16,0 0-8-16,0 0-5 0,0 0-1 0,0 0 4 15,43 64-8-15,-30-36-3 0,-1-3-8 0,-2 2-11 16,-1 0 9-16,-1 3-20 0,-8-30 14 0,16 54-30 16,-5-27 0-16,-5-3-2 0,-6-24-6 0,14 41-4 15,-14-41 2-15,9 26-11 0,-9-26-2 0,0 0 0 16,0 0 5-16,8 29 0 0,-8-29 0 0,0 0-4 16,0 0 1-16,0 0-10 0,0 0 0 0,0 0 0 15,0 0 2-15,-29-105-1 0,21 62-4 0,-3-4-8 16,3 1 4-16,-4-3-15 0,1 2 12 0,3 3-10 15,4 0 6-15,0 16 1 0,4 28-3 0,0-39 2 16,0 39-1-16,0 0 3 0,6-36 2 0,-6 36 0 0,0 0 3 16,0 0 1-16,0 0 10 0,31-10 4 0,-31 10 5 15,0 0-6-15,56 34 12 0,-33-14-5 16,-1 1 12-16,1 1-18 0,6 9 4 0,-8-8-6 16,-1 0 0-16,-3 1 0 0,12 9-9 0,-8-13-8 0,1-2-28 15,-5 0-52-15,-17-18-30 0,18 30-50 0,-18-30-62 16,9 23-58-16,-9-23-58 0,0 0-255 0,0 0-642 15,-29 39 284-15</inkml:trace>
  <inkml:trace contextRef="#ctx0" brushRef="#br1" timeOffset="181312.1391">18844 4485 19 0,'0'0'255'0,"0"0"-3"0,99-44-14 16,-53 26-11-16,-5-1-20 0,6-1-12 0,-1 2-25 15,10 2-18-15,-25 4-19 0,14-4-38 0,-16 6-63 16,-2 0-91-16,2 1-95 0,-29 9-140 0,0 0-318 16,29-16 141-16</inkml:trace>
  <inkml:trace contextRef="#ctx0" brushRef="#br1" timeOffset="182320.4484">17190 4231 59 0,'0'0'144'0,"0"0"3"0,0 0-16 0,0 0-6 15,-60 19-3-15,60-19 6 0,-29 11-2 16,29-11 1-16,-29 11-2 0,29-11 1 0,0 0-5 0,-33 13 0 16,33-13-6-16,0 0 2 0,-29 11-7 0,29-11 6 15,0 0-9-15,0 0-5 0,-22 12-10 0,22-12 0 16,0 0-5-16,0 0-3 0,0 0 0 15,0 0-2-15,0 0-3 0,0 0-12 0,0 0-5 0,113-3-5 16,-53-9-3-16,2-3-4 0,13-2-11 0,7-6 1 16,3-2-7-16,16-5-7 0,5 0 4 0,10 1-3 15,3-2-6-15,10-3 2 0,-3 3-5 0,6-4-2 16,-2 4-2-16,-2-3 3 0,-8-5-1 0,-2 13-2 16,-12-2-9-16,-11 2 3 0,-17 7 3 0,-14 3-5 15,-14 6 5-15,-21 2 0 0,-29 8-3 0,25-7 0 16,-25 7-12-16,0 0 3 0,0 0 4 15,0 0-9-15,0 0-11 0,0 0-17 0,0 0-25 0,-77 47-33 16,32-30-36-16,-5 4-42 0,0-1-44 0,-1 2-46 16,-3 1-171-16,-2-2-464 0,-2-1 205 0</inkml:trace>
  <inkml:trace contextRef="#ctx0" brushRef="#br1" timeOffset="183290.0429">16961 4359 73 0,'0'0'236'0,"0"0"-12"0,0 0-13 0,0 0-16 16,0 0-20-16,0 0-16 0,0 0-16 0,0 0-15 15,0 0-12-15,0 0-11 0,0 0-10 0,0 0-8 16,0 0-2-16,0 0 4 0,0 0-1 0,0 0 3 16,0 0 2-16,0 0-6 0,0 0-5 0,29 77 3 15,-19-37-4-15,0-13-10 0,7 16-4 0,1 2-5 16,-1 7-2-16,2 2-8 0,-3 4-3 0,3 3-5 16,-1 1 1-16,-1-2-5 0,-1 3-3 0,3-1-5 15,0-3-3-15,-7 6 0 0,7-8-4 0,-3-2 3 0,3-5 11 16,-3-1-3-16,3-7 14 0,-3-1 0 0,-3-14 8 15,-5-2-5-15,5 0-1 0,-3 1 13 16,2-2-8-16,-12-24 3 0,21 44-10 0,-21-44 2 0,14 27-11 16,-14-27 2-16,13 28-6 0,-13-28-6 0,0 0-3 15,10 27 7-15,-10-27-13 0,0 0 2 0,0 0-2 16,0 0 3-16,0 0-10 0,0 0 9 0,10 24 3 16,-10-24 11-16,0 0 6 0,0 0 4 0,0 0 3 15,0 0 0-15,0 0-3 0,0 0-9 0,0 0-4 16,0 0-1-16,0 0-7 0,0 0-1 0,0 0-1 15,0 0 1-15,0 0-2 0,0 0-1 0,0 0-3 16,0 0 13-16,0 0-12 0,0 0 3 0,0 0 4 16,0 0-2-16,0 0-4 0,0 0-2 0,0 0 1 15,0 0-10-15,0 0-1 0,0 0 7 0,0 0-6 16,0 0 3-16,0 0-2 0,0 0-4 0,0 0 2 16,0 0 5-16,56-38-6 0,-56 38 2 0,50-15-3 15,-25 6-9-15,4-1 4 0,14-8-2 0,5 0 0 16,3-2 7-16,5 2-1 0,8 0-3 0,4-3-2 15,15-2 0-15,10-1-5 0,2 2-1 0,6-6 2 16,5 3-3-16,1-3 3 0,3-5 3 0,-3 3 2 16,-1 2-6-16,-7-1 6 0,-8 4-2 0,-8 0-1 15,-9 2 7-15,-10 7-8 0,-6-2-2 0,-6 2 4 0,-19 10 0 16,-6-6 6-16,-5 3-6 0,-22 9 2 16,0 0-2-16,31-10-5 0,-31 10-2 0,0 0-2 15,0 0-11-15,0 0-18 0,0 0-35 0,0 0-38 16,0 0-27-16,0 0-37 0,0 0-49 0,0 0-53 15,0 0-66-15,0 0-310 0,0 0-706 0,0 0 312 0</inkml:trace>
  <inkml:trace contextRef="#ctx0" brushRef="#br1" timeOffset="184090.6883">19102 3802 129 0,'0'0'141'0,"0"0"-3"0,0 0-2 0,0 0-2 0,0 0 9 16,0 0 3-16,0 0 7 0,0 0-6 0,-35-21-1 15,35 21-8-15,0 0-7 0,0 0-3 0,0 0-7 16,0 0-13-16,0 0-4 0,0 0-6 0,0 0-8 16,0 0-5-16,0 0-4 0,0 0-3 0,0 0-7 15,0 0-9-15,0 0-4 0,0 0-7 0,0 0-1 16,0 0-6-16,75-16-1 0,-75 16-4 15,47-6-2-15,-47 6 1 0,52-4-1 0,-52 4-4 0,41 0-1 16,-41 0 0-16,0 0-6 0,52 8 5 0,-52-8-5 16,31 6-4-16,-31-6-7 0,27 9 2 0,-27-9 7 15,0 0 1-15,29 23 2 0,-29-23 2 0,16 18-2 16,-16-18 10-16,13 28 5 0,-13-28 1 0,12 38 15 16,-12-38 2-16,14 40 2 0,-9-15 2 0,-5-25-2 15,12 64-2-15,-6-36-7 0,-2 3 9 0,5 12-8 16,-1 0 0-16,-2 2-3 0,6 0 4 0,-10 6-10 15,7-7 5-15,3 2-10 0,-8-1 5 0,7-1-8 16,-1 4-2-16,2-3-3 0,-5-1 3 0,3-15-10 16,4 17-2-16,-1-3-5 0,-5 0 3 0,7-6 9 15,-9-8-11-15,6 12 0 0,-4-15-1 0,1 0-3 16,-9-26-1-16,22 48-5 0,-13-32 0 0,-9-16-1 0,14 40 4 16,-14-40-1-16,15 27 2 0,-15-27 6 15,0 0-7-15,8 28-4 0,-8-28 9 0,0 0-3 16,0 0-3-16,0 0 9 0,0 0-8 0,-25 31-7 15,25-31-3-15,-43 15-5 0,14-10-13 0,-15 6-4 0,-1-1-12 16,1 3-16-16,-1-1-22 0,-9 2-15 0,-2 1-14 16,3 2-25-16,1-4-26 0,-6 1-47 15,6-5-55-15,5 0-47 0,-3 7-301 0,3-5-649 16,18-7 287-16</inkml:trace>
  <inkml:trace contextRef="#ctx0" brushRef="#br1" timeOffset="196409.8627">8835 9131 163 0,'0'0'191'0,"0"0"3"0,0 0-17 0,0 0-10 16,0 0-12-16,6-49-4 0,-6 49-9 0,0 0-12 15,0 0-16-15,0 0-5 0,0 0-4 0,0 0 3 16,0 0-2-16,0 0-1 0,0 0-4 0,0 0-11 16,48 108-4-16,-38-63-8 0,0 6-5 0,3-2-4 15,-7 3-7-15,4 1-3 0,-2 4-1 0,3-4-4 16,-1-7-5-16,-4 2-1 0,3-6-8 0,-5-14-6 15,-4-28 1-15,6 50-5 0,-2-27-5 0,-4-23 0 16,0 0-3-16,6 37-1 0,-6-37-2 0,0 0 4 16,0 0 5-16,0 0-5 0,0 0 4 0,0 0-8 15,0 0-5-15,0 0 1 0,0 0 0 0,-51-119-3 16,36 70-2-16,-1-1-1 0,-1-9-1 0,-2 0-2 0,3-2 1 16,4-2-3-16,1 7 2 0,5-2-3 15,8 13 11-15,-4-1-7 0,6 4 3 0,0 15 2 16,7 2 13-16,-11 25-1 0,24-50 10 0,-9 29-5 0,-15 21 4 15,29-23 3-15,-29 23-7 0,43-11-1 0,-43 11 0 16,50 4-5-16,-50-4 0 0,47 26-5 16,-26-5 0-16,6 16-4 0,-4-3 4 0,-5 8-10 0,-5 3 3 15,-3-1 1-15,0-1-3 0,-10 0-1 0,-2-2 3 16,-4-11-4-16,2 12 1 0,-11-3-2 0,1-15-3 16,2 2 0-16,12-26 1 0,-25 36-2 0,10-23 1 15,15-13-3-15,-22 20 4 0,22-20-7 0,0 0 10 16,-38 11-5-16,38-11 2 0,0 0-3 0,0 0 8 15,0 0-11-15,-55-26 0 0,55 26 2 0,0 0 5 0,-23-22-7 16,23 22 5-16,0 0-5 0,0 0-5 16,-15-19 7-16,15 19-1 0,0 0-1 0,0 0-5 15,0 0 2-15,0 0 3 0,0 0-6 0,0 0 3 16,0 0 5-16,0 0-3 0,0 0-1 0,85 52 1 16,-85-52 1-16,27 26-2 0,-6-11 0 0,3 1 6 15,-1-1-6-15,-23-15 4 0,39 20-2 0,-12-11 4 16,-27-9-5-16,46 9 5 0,-17-5 0 0,-29-4-5 0,51-4 3 15,-51 4-2-15,42-10 0 0,-42 10 1 0,31-17 2 16,-31 17 2-16,29-32-10 0,-21 16 6 0,-8 16-5 16,12-53 7-16,-12 26-7 0,0 27-6 0,-8-55 2 15,2 29 2-15,6 26-4 0,-19-47 3 0,19 47 1 16,-16-26 1-16,16 26 6 0,-23-21-4 0,23 21 1 16,0 0 1-16,-31-6-2 0,31 6-1 0,0 0 1 15,0 0 2-15,-47 26-1 0,47-26-1 0,-19 29 0 16,19-29 4-16,-15 46-1 0,13-21 4 0,2-25-9 15,7 47 1-15,-7-47 3 0,10 31-4 0,-10-31-4 16,16 26 0-16,-16-26-2 0,23 19 1 0,-23-19-2 16,35 12 3-16,-35-12 2 0,54-2 1 0,-54 2 4 15,62-15-3-15,-14 3 1 0,-7-8 3 0,-10 7-5 16,6-10 1-16,-10 8 1 0,10-9 0 0,-14 8-1 0,-2-5 0 16,-3 0 0-16,-18 21 2 0,29-31 0 0,-29 31 4 15,19-28 0-15,-19 28-1 0,12-27-2 16,-12 27 0-16,6-25 1 0,-6 25 4 0,0 0 2 0,0 0-3 15,0 0 0-15,0 0 6 0,0 0-6 16,0 0 1-16,-39-28-1 0,39 28 3 0,0 0-3 0,0 0 3 16,-64 45-2-16,45-27-1 0,1 3 2 0,1-1-1 15,17-20 1-15,-27 43-1 0,15-20-2 0,12-23 0 16,-8 38-2-16,8-38 5 0,-8 30-1 0,8-30 2 16,0 0 0-16,0 0-3 0,0 0 0 15,0 0-4-15,22 34 5 0,-22-34-1 0,0 0 0 0,0 0 0 16,0 0 3-16,83-58-4 0,-67 36-3 0,-3 0 5 15,-13 22 0-15,16-38-1 0,-16 38 2 0,13-30-2 16,-13 30 1-16,10-29 2 0,-10 29 3 0,8-28 0 16,-8 28 4-16,0 0 2 0,0 0 5 0,0 0 0 15,7-29 2-15,-7 29 0 0,0 0-1 0,0 0-10 16,0 0 6-16,0 0-8 0,0 0 0 0,0 0 6 16,0 0 0-16,0 0-5 0,0 0 2 0,0 0-4 15,0 0-1-15,0 0 3 0,0 0-3 0,0 0 0 16,0 0 1-16,0 0 2 0,0 0-6 0,0 0 1 15,0 0-1-15,0 0-11 0,0 0-7 0,0 0-6 0,0 0-16 16,0 0-13-16,0 0-11 0,0 0-10 0,0 0-6 16,0 0-1-16,0 0-3 0,0 0-3 15,0 0 0-15,0 0-4 0,0 0 4 0,0 0 14 0,0 0-1 16,0 0 11-16,0 0 3 0,0 0 5 16,0 0 9-16,0 0 6 0,0 0 10 0,0 0 8 15,0 0 11-15,0 0 11 0,0 0 15 0,0 0 5 0,0 0 7 16,0 0 4-16,0 0 8 0,0 0 0 0,0 0 6 15,0 0 3-15,0 0 0 0,0 0-4 0,0 0-5 16,0 0-3-16,0 0-1 0,-46-17-6 0,46 17 1 16,0 0-2-16,0 0-8 0,0 0-1 0,0 0-2 15,0 0-2-15,-60 25-2 0,60-25 0 0,-12 28-4 16,12-28 3-16,-11 34-5 0,11-34 1 0,-4 50-1 16,4-50-1-16,4 47 0 0,-4-47 0 0,11 39 3 15,-1-15-1-15,-10-24-3 0,19 29 1 0,-19-29 2 16,25 23 0-16,-25-23-1 0,28 15 3 0,-28-15 0 15,31 9-2-15,-31-9 2 0,0 0 0 0,42-5-1 0,-42 5 5 16,0 0 0-16,35-32 4 0,-35 32-4 0,16-30 7 16,-16 30-3-16,13-43-1 0,-13 20-1 15,0 23-1-15,0-49-3 0,0 49 0 0,0-40 0 16,0 40-3-16,2-32-5 0,-2 32 6 0,0 0 0 0,0-35 8 16,0 35 2-16,0 0-2 0,0 0 2 0,0 0-6 15,0 0-5-15,0 0 1 0,0 0-3 0,0 0 0 16,0 0 0-16,0 0-3 0,0 0 1 0,0 0 2 15,0 0-7-15,0 0 3 0,12 110 2 0,-10-83 4 16,-2-27-5-16,9 56-1 0,1-18 0 0,-4-11 2 16,5-2-5-16,-1 1 5 0,0 2-7 15,3-3 3-15,-1 0 4 0,3 0-3 16,-3-2-1-16,4-1-1 0,-16-22 6 0,34 37-5 0,-22-18 2 0,-12-19-4 16,23 19-4-16,-23-19 2 0,0 0-2 0,18 17-3 0,-18-17 4 15,0 0-3-15,0 0 4 0,0 0-4 16,0 0-3-16,0 0 5 0,33-54 3 0,-33 54-6 15,0-69 3-15,-4 29 1 0,-2 10 0 0,-2-20 6 16,4 3-7-16,-3 2 0 0,-1 4 1 0,4 14 0 0,4 27 5 16,-10-48-6-16,-1 26 3 0,11 22 1 15,-12-29 6-15,12 29 2 0,-12-29 0 0,12 29-2 16,-13-27 3-16,13 27-1 0,0 0 1 0,-12-24 4 0,12 24-3 16,0 0 9-16,0 0-4 0,0 0-6 0,0 0-3 15,0 0 7-15,0 0-10 0,0 0 2 0,0 0-1 16,0 0-3-16,0 0 2 0,0 0 2 0,0 0-2 15,0 0 3-15,0 0-3 0,0 0 9 0,0 0-13 16,35 102 2-16,-23-87 2 0,3 7 1 0,-1-1 0 16,-14-21 0-16,29 33-3 0,-29-33 2 0,23 27 0 15,-11-13-1-15,-12-14 7 0,23 21-4 0,-23-21-4 16,0 0-4-16,23 13 1 0,-23-13 5 0,0 0-4 16,0 0 4-16,0 0 1 0,0 0-4 15,0 0-2-15,27-49 6 0,-27 49 15 0,2-48-22 16,-2 48 3-16,-9-53-1 0,5 12 0 0,4 41-1 0,-6-50 5 15,2 26-2-15,4 24-5 0,-6-30 5 0,6 30 7 16,0 0-2-16,-11-28 2 0,11 28 1 0,0 0-1 0,0 0-2 16,0 0-3-16,0 0-3 0,0 0 2 15,0 0 4-15,0 0-6 0,0 0-2 0,0 0 5 16,0 0 0-16,0 0 0 0,0 0 3 16,0 0-6-16,0 0 3 0,29 86-7 0,-29-86 2 0,21 36 4 0,-9-16-5 15,-12-20 5-15,27 30 0 0,-27-30 0 0,23 24 0 16,-23-24 1-16,29 19 1 0,-29-19-2 0,27 14 2 15,-27-14-1-15,29 12 1 0,-29-12 2 0,0 0-4 16,0 0-4-16,43-2 2 0,-43 2-1 16,0 0 1-16,27-25 1 0,-27 25-7 0,15-30 3 0,-15 30-2 15,6-48 2-15,-2 23-1 0,-4 25-4 0,0-55 3 16,-4 15-5-16,2-1 6 0,2 41 4 0,-6-40-5 16,6 40 0-16,-11-33 1 0,11 33 10 0,0 0-5 15,-18-26 2-15,18 26-6 0,0 0 1 0,-25-13 3 16,25 13-2-16,0 0 3 0,0 0-2 0,0 0-3 15,0 0-3-15,-60 26 2 0,60-26 2 0,-13 24-2 16,13-24 10-16,-10 28-10 0,10-28 1 0,-4 34 1 0,4-34-5 16,0 0 4-16,8 50-1 0,-8-50 2 0,17 34-3 15,-3-14 2-15,1 1 1 0,-15-21 6 16,39 33-2-16,-23-23-7 0,7 3 3 0,-23-13-3 16,31 11 9-16,-31-11-7 0,35 10-1 0,-35-10 9 0,33 3-5 15,-33-3 0-15,0 0 0 0,46-14-2 0,-46 14 1 16,27-22 4-16,-27 22-2 0,25-35 3 0,-17 10-7 15,2-4 6-15,-4 2 2 0,-6 27-4 0,9-76-4 16,-7 36 3-16,0-3-4 0,-6 16 4 0,4 27 4 16,-4-52-7-16,4 52 6 0,-7-33 3 0,7 33 11 15,0 0-2-15,-10-31 2 0,10 31-3 0,0 0-6 16,0 0 8-16,0 0-8 0,0 0-5 0,0 0-3 16,0 0 5-16,0 0-1 0,0 0-2 0,0 0-1 15,0 0-2-15,0 0 1 0,0 0 0 16,0 0-7-16,8 110 0 0,13-94-7 0,-21-16-8 15,45 29-16-15,-22-16-6 0,0 3-7 0,0-4-1 0,-3 6-5 16,-1 0-4-16,-19-18 1 0,23 35-1 0,-23-35 6 16,14 35 6-16,-14-35 3 0,4 32 3 0,-4-32 7 0,0 0 3 15,-16 53 5-15,16-53 2 0,-23 26 6 16,23-26 0-16,-17 17 2 0,17-17 4 0,0 0 1 16,-22 12-1-16,22-12 5 0,0 0 1 0,0 0 6 0,0 0 1 15,0 0-4-15,0 0-1 0,0 0 3 0,0 0 0 16,-19-64 1-16,19 64-2 0,0 0-1 0,29-50 2 15,-14 30 0-15,1-3 3 0,3 0-2 0,-1 1 3 16,9-10 8-16,-12 10 2 0,1 1 4 0,-3-2 2 16,-13 23 5-16,22-44-5 0,-16 18 4 0,-6 26-2 15,9-49 3-15,-7 22 0 0,-2 27-2 0,-8-53-6 16,-7 13 2-16,5 13 1 0,-3-1 0 0,-9-8-2 16,5 11-2-16,3 2 5 0,14 23-2 0,-21-28 8 15,21 28-6-15,0 0 2 0,-19-18-4 0,19 18 0 16,0 0 1-16,0 0-6 0,0 0 3 0,-41 71-2 15,37-30 2-15,4 5 4 0,2-3-2 0,6 0-4 16,0-2 4-16,1-12 0 0,5 13 1 0,-3-15-1 16,3 13 1-16,0-15 2 0,3-2 0 0,0-2 3 15,3-3 0-15,1 1-7 0,-21-19 0 0,45 26-6 0,-20-19 5 16,-25-7-1-16,54 0 0 0,-54 0-1 16,54-8-4-16,-30-2-12 0,-1-5-12 0,-23 15-15 0,39-32-24 15,-28 17-22-15,-11 15-37 0,12-47-33 0,-12 21-41 16,0 26-36-16,-8-56-23 0,0 29-230 0,-3 0-515 15,-3 3 229-15</inkml:trace>
  <inkml:trace contextRef="#ctx0" brushRef="#br1" timeOffset="196584.407">10701 9011 14 0,'-31'15'291'16,"31"-15"22"-16,0 0 15 0,0 0 8 0,0 0 11 15,0 0-6-15,0 0-28 0,0 0-27 0,0 0-25 16,0 0-25-16,0 0-22 0,73-64-18 0,-32 43-17 15,1 0-19-15,-1 4-18 0,4-5-14 0,-1 3-8 16,3 1-18-16,1 2-19 0,-3 3-39 0,1 2-59 16,-19 4-60-16,-27 7-64 0,31-2-82 0,-31 2-87 0,0 0-305 15,0 0-664-15,0 0 294 0</inkml:trace>
  <inkml:trace contextRef="#ctx0" brushRef="#br1" timeOffset="197168.5768">9155 10117 216 0,'0'0'281'0,"0"0"-6"16,0 0-14-16,0 0-25 0,0 0-14 0,-60 1-15 15,60-1-21-15,0 0-12 0,0 0-11 0,0 0-8 16,0 0-6-16,0 0-4 0,102-35-10 0,-53 13-9 15,3 5-9-15,8-2 1 0,6 0-3 0,4-4 12 16,7-3-18-16,-1-2-12 0,7 1-4 0,4-2-11 0,0 1-8 16,8-3 1-16,2-1-6 0,4 3-14 15,-4 3-4-15,-2-1-6 0,-8 0 6 0,-8 4-7 0,-11 2-10 16,-10 2-6-16,-9 5 14 0,-20 2-10 0,-6 6-4 16,-23 6-1-16,33-8-7 0,-33 8-14 15,0 0-14-15,0 0-16 0,31-9-16 0,-31 9-11 0,0 0-16 16,0 0-21-16,0 0-40 0,0 0-49 0,0 0-70 15,0 0-46-15,0 0-266 0,-89 41-603 0,46-23 267 16</inkml:trace>
  <inkml:trace contextRef="#ctx0" brushRef="#br1" timeOffset="197479.872">9114 10355 162 0,'0'0'263'0,"-39"15"-24"0,39-15-11 16,0 0-10-16,0 0-5 0,-23 7-8 0,23-7 0 15,0 0-2-15,0 0-11 0,0 0-6 0,91-30-16 16,-33 12-3-16,6-3-5 0,4-4-9 0,4-1 0 16,11-1-2-16,0-2-6 0,-3 2-1 0,3-3-5 15,2-2-6-15,8 3-17 0,-8-3-4 0,-1 0-13 16,-3 1-1-16,-7 4 0 0,-1 1-7 0,-13 3-6 15,-13 5 0-15,-20 5-10 0,-8 6-5 0,-19 7-9 16,0 0-8-16,31-12-9 0,-31 12-10 0,0 0-18 16,0 0-14-16,0 0-31 0,0 0-30 0,0 0-23 15,0 0-31-15,0 0-28 0,-108 21-42 0,77-15-61 0,31-6-73 16,-58 9-317-16,34 1-686 0,24-10 303 0</inkml:trace>
  <inkml:trace contextRef="#ctx0" brushRef="#br1" timeOffset="204515.5383">27515 2500 7 0,'0'0'280'0,"-8"-39"-10"0,8 39-6 0,-6-30-5 15,6 30-16-15,0 0-15 0,0 0-22 0,-8-26-26 16,8 26-17-16,0 0-14 0,0 0-13 0,0 0-13 16,0 0-12-16,35 96-8 0,-21-42-10 0,-1 0-3 15,-3 5-14-15,-2-1-2 0,1 4-6 16,1 0-9-16,-2 0 4 0,3-2-8 0,-3-9-7 0,4 3-1 15,-6-5-4-15,3-23-7 0,-5 1-3 16,4 1-3-16,-8-28-2 0,6 30-2 0,-6-30-3 0,0 0 3 16,0 0 1-16,0 0 8 0,0 0 0 0,0 0-6 15,0 0-6-15,0 0 6 0,27-88-9 16,-27 42-9-16,-2-7 3 0,-2-4-6 0,-8-3-7 0,3-6-4 16,3-4 2-16,-2-6-5 0,0 4-2 0,-3 5-6 15,3 7 7-15,4 9-3 0,0 4 4 16,4 20-2-16,0 27 3 0,0-41-1 0,0 41 3 0,4-33 6 15,-4 33 2-15,0 0 0 0,12-23-5 16,-12 23-2-16,0 0 2 0,0 0 2 0,0 0-4 0,91 57 6 16,-60-24 0-16,-8-10-1 0,4 19-1 0,4-5-5 15,-4 7 0-15,0-5 5 0,-5 1 5 0,-3 3 0 16,4-3 0-16,-3-1-2 0,-9-13-13 0,7 14-24 16,-10-14-23-16,1-1-29 0,-9-25-32 15,6 51-41-15,-6-51-57 0,0 36-51 0,0-36-220 0,-19 26-526 16,19-26 232-16</inkml:trace>
  <inkml:trace contextRef="#ctx0" brushRef="#br1" timeOffset="204681.8799">27635 2932 2 0,'0'0'267'0,"0"0"-4"0,0 0-8 0,0 0-19 0,38-58-15 15,1 35-22-15,-16 5-23 0,22-4-16 0,-4 4-17 16,-10 6-13-16,13-9-16 0,-15 10-21 15,2 2-30-15,-4 0-44 0,-27 9-55 0,53-9-73 16,-53 9-70-16,31-8-158 0,-31 8-363 0,35-10 161 16</inkml:trace>
  <inkml:trace contextRef="#ctx0" brushRef="#br1" timeOffset="205502.3537">27218 2697 75 0,'0'0'192'0,"-27"-31"-7"0,27 31-4 15,-31-14-15-15,31 14-8 0,0 0-6 0,-46-1-7 16,46 1-11-16,-49 22-7 0,24-2-4 0,-12 11-7 16,14 4-7-16,0 5-4 0,15 2-4 15,0 3-3-15,2 1-5 0,6 1-6 0,2-1-9 0,6-2-3 16,11-3 2-16,7-4-12 0,10-8-4 0,-5-2-7 16,10-6 0-16,2-2-2 0,7-9-6 0,0-3 0 15,-1-3-5-15,5-13 0 0,-5-4 13 0,1-8 2 16,0-2 4-16,-9-2-2 0,-2-4 1 0,-16-6-6 15,-4 10 3-15,-3-12 2 0,-16 8-9 16,-4-14-1-16,-8 2 4 0,-7-2-22 0,-8 4 5 0,-8 0-7 16,2 5-5-16,-2 8-1 0,-7 2-6 0,16 10-7 15,3 5-8-15,23 9-12 0,-54-11-12 0,54 11-14 16,-49 4-14-16,49-4-18 0,-40 16-33 16,22 2-40-16,18-18-63 0,-23 30-56 0,23-30-224 0,-13 39-523 15,13-39 232-15</inkml:trace>
  <inkml:trace contextRef="#ctx0" brushRef="#br1" timeOffset="206229.6199">28107 2659 118 0,'0'0'191'0,"0"0"2"15,0 0-3-15,0 0-1 0,0 0-4 16,0 0-1-16,0 0-1 0,-17-37-2 0,17 37-1 15,0 0-17-15,0 0-15 0,0 0-15 0,0 0-9 16,0 0-21-16,0 0-9 0,0 0-8 0,0 0-11 0,0 0-7 16,0 0-2-16,0 0-12 0,0 0 0 0,0 0-5 15,0 0-8-15,35 104 1 0,-29-87-6 16,-6-17-4-16,21 38 4 0,-21-38-9 0,19 27 0 16,-19-27-4-16,22 21 2 0,-22-21 5 0,19 14-4 0,-19-14 7 15,0 0 7-15,0 0-1 0,39 4 4 0,-39-4 7 16,0 0-11-16,42-25 9 0,-42 25-15 0,27-36-1 15,-13 13-10-15,-2 1 10 0,-12 22-7 16,19-45-9-16,-19 45-5 0,8-31 7 0,-8 31 6 16,0 0 0-16,13-23 0 0,-13 23 0 0,0 0-4 0,0 0-3 15,0 0-6-15,0 0-3 0,0 0 0 0,0 0-2 16,0 0 5-16,0 0-5 0,0 0 5 16,29 70 0-16,-29-70-2 0,12 33-3 0,-12-33 4 15,19 30 7-15,-19-30 0 0,22 26 1 16,-22-26 4-16,29 19-2 0,-29-19 8 0,33 10 1 0,-33-10 7 0,0 0 2 15,58-10-6-15,-58 10-3 0,33-21 0 0,-16-1 6 16,-3-2-11-16,-14 24 3 0,27-63-5 0,-19 21-2 16,-8-1 5-16,-4-6-5 0,0-3-10 0,-4-1-9 15,2-3 2-15,-7 1-2 0,9 7 8 0,-6 6-5 16,6 16-5-16,-5 3 1 0,9 23 3 0,-10-28-5 16,10 28-4-16,0 0 4 0,0 0 3 0,0 0-7 15,0 0 9-15,0 0-5 0,0 0-4 16,0 0 5-16,0 0 1 0,0 0-3 0,0 108 5 0,10-61 2 15,-1-7-4-15,3 3 5 0,-6-14 9 0,7 13-11 16,1-2 4-16,9-4 8 0,-15-10-18 0,7 0-22 16,-7-3-17-16,-8-23-22 0,19 47-31 0,-11-32-38 15,-8-15-33-15,0 0-38 0,4 36-54 16,-4-36-19-16,0 0-35 0,0 0-194 0,0 0-547 16,0 0 242-16</inkml:trace>
  <inkml:trace contextRef="#ctx0" brushRef="#br1" timeOffset="206719.4093">28588 2605 56 0,'0'0'154'0,"0"0"8"16,0 0 16-16,0 0 10 0,0 0 1 0,0 0-3 16,0 0-10-16,0 0-10 0,42-37-13 15,-42 37-11-15,49-19-12 0,-5 3-9 0,-3-1-22 0,4 2-5 16,-18 3-19-16,19-7 1 0,-19 5-23 0,-5 2-21 16,-22 12-24-16,33-25-31 0,-33 25-19 0,25-25-27 15,-25 25-14-15,13-31-24 0,-13 31-2 0,0-44 6 16,0 44 0-16,0 0 18 0,-13-46 1 15,13 46 32-15,-14-38 5 0,14 38-9 0,-15-27 14 0,15 27 4 16,-16-23 36-16,16 23-9 0,0 0 5 0,-23-23 13 16,23 23 6-16,0 0 5 0,0 0 5 0,-27-15-6 15,27 15 7-15,0 0 10 0,0 0 16 0,0 0 18 16,0 0 11-16,0 0 11 0,0 0 22 0,0 77 9 16,0-77 9-16,13 52-3 0,-3-25-1 0,2-1-5 15,-1 2-2-15,3 12-7 0,-4-14-3 0,-10-26-9 16,17 51-5-16,-7-26-4 0,-3 0-14 0,-7-25-5 15,10 40-7-15,-10-40-9 0,6 29 0 0,-6-29-6 16,0 0-8-16,0 0 0 0,6 31 0 0,-6-31-7 16,0 0 6-16,0 0-7 0,0 0 0 0,0 0-2 15,0 0-6-15,0 0-8 0,-4-108 3 0,4 108-10 16,0-56 2-16,4 16-1 0,-4 40-3 0,4-36 2 16,-4 36-3-16,11-27-4 0,-11 27 4 0,0 0-4 15,16-21 3-15,-16 21-2 0,0 0-3 0,0 0 2 16,0 0-1-16,73 28 10 0,-53-13-14 0,1 5 3 15,-4-1-3-15,1 3 5 0,-1-1-5 0,-3 2-1 16,3-1-6-16,-17-22-11 0,18 30-7 0,-18-30-14 16,15 30-19-16,-15-30-26 0,10 20-38 0,-10-20-51 15,0 0-67-15,0 0-48 0,0 0-204 0,0 0-534 16,0 0 237-16</inkml:trace>
  <inkml:trace contextRef="#ctx0" brushRef="#br1" timeOffset="206943.3903">29403 2297 160 0,'0'0'384'0,"0"0"-4"0,0 0-22 16,18-44-29-16,-18 44-25 0,0 0-23 0,17-20-28 15,-17 20-25-15,0 0-31 0,0 0-7 0,0 0-47 16,18-23-33-16,-18 23-40 0,0 0-50 15,0 0-43-15,0 0-46 0,0 0-20 0,0 0-17 16,0 0-25-16,0 0-42 0,0 0-48 0,0 0-23 16,0 0-149-16,0 0-424 0,5 85 189 0</inkml:trace>
  <inkml:trace contextRef="#ctx0" brushRef="#br1" timeOffset="207096.7203">29428 2545 243 0,'0'0'284'0,"0"0"21"0,0 0 22 0,0 0 14 16,0 0-11-16,0 0-12 0,37 22-19 0,-37-22-11 0,0 0-23 15,0 0-26-15,0 0-18 0,0 0-26 0,0 0-21 16,53-27-18-16,-53 27-30 0,0 0-31 0,0 0-38 16,0 0-51-16,0 0-38 0,0 0-52 0,0 0-60 15,0 0-96-15,0 0-95 0,0 0-238 16,0 0-620-16,0 0 275 0</inkml:trace>
  <inkml:trace contextRef="#ctx0" brushRef="#br1" timeOffset="207723.2233">30368 1895 171 0,'0'0'270'0,"0"0"-10"16,0 0-14-16,-8-44-25 0,8 44-27 0,0 0-19 15,0 0-18-15,0 0-11 0,0 0-14 0,0 0-8 16,0 0-7-16,27 90-8 0,-19-48 3 16,0 1 2-16,0 2-5 0,-3-4-9 0,-3 0 0 0,2 2-16 15,-4-16 0-15,0-27-9 0,0 52 1 0,4-28-10 16,-4-24 4-16,0 0-12 0,-4 46 11 0,4-46-2 15,0 0 16-15,0 0 13 0,0 0 25 0,0 0-14 16,0 0-8-16,0 0-4 0,0 0-15 0,0 0-13 16,0 0 1-16,10-135-14 0,-6 85 1 0,0-2-12 15,1-3-7-15,-3-3-10 0,-4-3-1 0,4 4 3 16,0 5-6-16,2 6-2 0,0 21 1 0,2-1-13 16,-6 26 0-16,0 0 0 0,8-35 2 0,-8 35-14 15,0 0 6-15,0 0 3 0,0 0-3 0,0 0 0 16,0 0-4-16,0 0 4 0,58 60 4 15,-35-19 2-15,-4-1 1 0,1 2-7 0,3-1 1 0,-11-15-1 16,7 13-6-16,-4-13-16 0,1 10-12 0,5 2-22 16,-11-16-26-16,5 5-40 0,-15-27-36 0,10 41-39 15,-10-41-48-15,12 32-57 0,-12-32-37 0,0 0-194 16,0 0-575-16,0 0 256 0</inkml:trace>
  <inkml:trace contextRef="#ctx0" brushRef="#br1" timeOffset="207862.1097">30529 2153 180 0,'0'0'221'0,"0"0"-12"0,0 0-11 0,-20-27-18 16,20 27-17-16,0 0-13 0,0 0-14 0,0 0-11 16,55-40-14-16,-28 32-10 0,4-1-10 0,-2-3-9 15,17-1-13-15,-15 5-30 0,0-1-36 16,-31 9-44-16,58-19-70 0,-36 10-77 0,-22 9-99 0,31-17-310 16,-31 17 137-16</inkml:trace>
  <inkml:trace contextRef="#ctx0" brushRef="#br1" timeOffset="208590.1432">30806 1912 119 0,'0'0'198'0,"0"0"-14"15,0 0-19-15,0 0-13 0,0 0-15 0,0 0-11 16,0 0-4-16,0 0 0 0,0 0-4 0,0 0-2 16,0 0 1-16,0 0-5 0,0 0-4 0,0 0-1 15,0 0-2-15,0 0-9 0,40 71-6 0,-40-71-11 16,14 30 3-16,-14-30-17 0,19 29-1 0,-19-29-5 15,20 29-1-15,-20-29-6 0,23 23-2 0,-23-23-1 16,25 21-10-16,-25-21 4 0,18 12-2 0,-18-12 4 16,0 0-5-16,0 0 5 0,46 3-10 0,-46-3 5 15,0 0-4-15,0 0 2 0,35-26-6 0,-35 26-4 16,17-26-3-16,-17 26 2 0,10-29-2 0,-10 29-5 16,12-32 3-16,-12 32-2 0,2-40-2 0,-2 40-8 15,-6-38 4-15,6 38-8 0,0 0 5 0,-8-38 2 16,8 38 7-16,0 0 1 0,0 0 2 0,0 0-3 15,-8-28-8-15,8 28 1 0,0 0-8 0,0 0 3 16,0 0 2-16,0 0-2 0,0 0 7 0,0 0-11 16,0 0-1-16,0 0-4 0,0 0 7 0,-9 96-3 15,9-96 3-15,0 0-5 0,21 40 6 0,-21-40 0 16,19 23-5-16,-19-23 3 0,33 16 5 0,-33-16 2 16,33 13-1-16,-33-13 0 0,35 8-7 0,-35-8 7 15,0 0-7-15,54-5 6 0,-54 5-9 0,39-20 3 16,-39 20-7-16,31-27 0 0,-17 6 0 0,-3 0-3 15,5-17 0-15,-7 11 6 0,-3-17-8 0,-4-6-7 16,0 4-2-16,-2-3-3 0,-2-2 4 16,2 22-4-16,-4-12 6 0,4 41 6 15,-2-52-4-15,2 52 0 0,-7-32 2 0,7 32 12 0,0 0 0 0,-10-24 1 16,10 24 5-16,0 0-8 0,0 0-5 0,0 0 5 16,0 0-5-16,0 0 5 0,0 0 2 0,0 0 9 15,0 0-11-15,-47 78 3 0,45-38-1 0,2-40-5 16,8 66 10-16,-2-40-4 0,-6-26 6 0,21 66-5 15,-13-41-1-15,4 1 5 0,-3-1-7 0,1 3 2 16,4-2-6-16,1-1-13 0,1-4-27 0,-16-21-24 16,17 29-36-16,-17-29-53 0,10 23-49 0,-10-23-53 15,0 0-231-15,0 0-528 0,0 0 234 0</inkml:trace>
  <inkml:trace contextRef="#ctx0" brushRef="#br1" timeOffset="209076.3793">31224 1882 152 0,'0'0'210'0,"0"0"-4"0,0 0-17 0,64-47-11 16,-19 28-18-16,-1 4-6 0,-15-1-14 0,14-5-3 15,5 1-8-15,-1 1-2 0,-3 2-8 0,-17 2-10 16,1 3-11-16,-5-3-10 0,-23 15-9 16,29-20-7-16,-12 1-6 0,-17 19-10 0,18-23-4 0,-18 23-7 15,0 0-5-15,2-39-7 0,-2 39-5 0,0 0-4 16,-24-40-4-16,24 40 2 0,-25-26-9 0,25 26 3 15,-29-17-2-15,29 17-3 0,-27-12-3 0,27 12 1 16,0 0-1-16,-29-7 1 0,29 7-4 0,0 0-4 16,0 0 10-16,0 0-15 0,0 0 5 0,-41 29-4 15,41-29 5-15,0 0 1 0,-2 44 1 0,2-44-4 16,8 40 2-16,-8-40 6 0,18 52-6 16,-9-27 8-16,3-1 4 0,3 15 9 15,-3-19-4-15,0 8 2 0,1-4-3 0,-1 1 2 0,-12-25-4 0,21 48 0 16,-15-32-2-16,-6-16 1 0,10 31 1 0,-10-31-4 15,0 0 4-15,7 35-2 0,-7-35-6 0,0 0 6 16,0 0-3-16,0 0 5 0,0 0-6 0,0 0 12 16,0 0-10-16,0 0-3 0,0 0-1 0,0 0 3 15,0 0-5-15,0 0-3 0,4-135-1 0,2 112 0 16,2 1-1-16,-8 22 0 0,15-28 1 0,-15 28-3 16,0 0 2-16,16-29-4 0,-16 29 3 0,0 0-1 15,0 0-4-15,0 0 2 0,0 0-6 0,0 0-1 16,66 33-5-16,-66-33-7 0,19 30-9 0,-5-12-16 15,-14-18-20-15,21 27-24 0,-21-27-25 0,21 24-26 16,-21-24-18-16,20 20-21 0,-20-20 5 0,0 0-24 16,27 8 5-16,-27-8-99 0,0 0-318 0,0 0 141 15</inkml:trace>
  <inkml:trace contextRef="#ctx0" brushRef="#br1" timeOffset="209317.737">31991 1844 985 0,'20'-21'-61'0,"-20"21"37"16,15-27 3-16,-15 27 6 0,18-34 30 0,-18 34 11 16,3-32 37-16,-3 32 1 0,0 0 26 0,0-33 18 15,0 33 16-15,0 0-3 0,0 0-3 0,0 0-20 16,0 0-4-16,0 0-13 0,0 0 0 15,0 0-7-15,0 0-11 0,0 0-5 0,0 0 5 16,0 0-16-16,0 0 7 0,-52 67-8 0,52-67 2 16,0 0-4-16,6 43 0 0,-6-43-4 15,0 0-2-15,31 34 3 0,-31-34 0 0,33 16 6 0,-33-16-5 0,37 5 7 16,-37-5-4-16,33 2 12 0,-33-2 3 0,0 0 2 16,0 0-4-16,42-23 1 0,-42 23-6 0,0 0 1 15,6-30-11-15,-6 30-1 16,0 0-7-16,0 0-2 0,0 0-8 0,-39-59-11 0,39 59-10 15,-31-18-19-15,31 18-17 0,-31-11-20 0,31 11-29 0,-35-1-36 16,35 1-44-16,0 0-33 0,0 0-35 0,-46 2-197 16,46-2-460-16,0 0 205 0</inkml:trace>
  <inkml:trace contextRef="#ctx0" brushRef="#br1" timeOffset="209657.5669">32088 1623 78 0,'0'0'263'0,"0"0"-9"0,0 0-13 0,0 0-18 15,0 0-17-15,0 0-10 0,0 0-14 0,43-21-9 16,-43 21-12-16,0 0-9 0,42 5-12 0,-42-5-14 16,0 0-12-16,47 24-15 0,-47-24-2 0,31 29-15 0,-20-13-5 15,-11-16-6-15,18 31-6 0,-8-8-6 16,-10-23-7-16,13 30-10 0,-13-30-2 0,0 0 5 15,4 30-13-15,-4-30-2 0,0 0-4 0,0 0 4 16,0 0-3-16,0 0 19 0,0 0-4 0,0 0-4 16,0 0-1-16,0 0-2 0,0 0-5 0,0 0 0 15,0 0-3-15,0 0-7 0,-37-93-2 0,37 51-2 0,-11-3 7 16,11 19-25-16,0-15-11 0,0 41-15 16,3-49-8-16,-3 49-9 0,4-30-19 0,-4 30-13 15,0 0-29-15,0 0-32 0,0 0-41 16,0 0-40-16,6-30-12 0,-6 30-23 0,0 0-139 0,0 0-424 15,0 0 187-15</inkml:trace>
  <inkml:trace contextRef="#ctx0" brushRef="#br1" timeOffset="209883.8254">32421 1457 110 0,'0'0'239'0,"0"0"3"0,27 36-3 0,-27-36-9 15,10 39-9-15,-2-15-11 0,-8-24-15 0,11 47-16 16,-9-24-14-16,-2-23-10 0,12 42-15 0,-4-17-13 16,-8-25-14-16,9 34-12 0,-9-34-10 0,12 29-8 15,-12-29-15-15,10 28-7 0,-10-28-32 16,0 0-26-16,0 0-18 0,15 18-20 0,-15-18-22 16,0 0-34-16,0 0-58 0,0 0-38 0,0 0-43 0,0 0-144 15,0 0-403-15,-29-126 179 0</inkml:trace>
  <inkml:trace contextRef="#ctx0" brushRef="#br1" timeOffset="210008.3291">32297 1286 41 0,'0'0'89'0,"0"0"-3"0,0 0-1 0,0 0-22 16,0 0 2-16,0 0-18 0,0 0-30 15,58 71-35-15,-36-53-62 0,-3 0-86 0,-3 1 39 0</inkml:trace>
  <inkml:trace contextRef="#ctx0" brushRef="#br1" timeOffset="210418.0072">32563 1578 211 0,'0'0'211'16,"0"0"-2"-16,0 0-4 0,0 0-5 0,0 0 3 0,-10-85-9 15,10 85-11-15,0 0-17 0,0 0-12 0,-2-37-15 16,2 37-10-16,0 0-13 0,0 0-14 0,0 0-13 15,25-26-5-15,-25 26-11 0,0 0-7 16,39-2-12-16,-39 2-3 0,33 10-11 0,-18-2-2 16,1 3-8-16,-6-1-15 0,7 8 7 0,-13-4-13 15,2 1 1-15,3 8-5 0,-7-7-3 0,-4 7 0 0,2-23-1 16,-15 45-1-16,15-45-3 0,-21 37 3 16,21-37-1-16,-22 27 1 0,3-10 0 0,19-17 0 0,-19 16 2 15,19-16 2-15,0 0-3 0,0 0 1 16,0 0-1-16,0 0 1 0,0 0-4 0,0 0 1 15,0 0 2-15,0 0-2 0,0 0 2 0,27 24-2 16,-14-21 2-16,-13-3-2 0,27 5 1 0,-17-2-2 0,4 5 0 16,-3-1-2-16,-1 1 4 0,-10-8-3 15,13 16 7-15,-13-16-4 0,4 15 1 0,-4-15-1 16,-7 22 6-16,-1-10 0 0,8-12-3 0,0 0 2 16,-49 37 1-16,49-37-2 0,-31 18 2 0,31-18-5 15,-27 11 2-15,27-11 0 0,0 0-16 0,0 0-29 16,0 0-34-16,0 0-50 0,0 0-31 0,-42-30-25 15,42 30-39-15,9-47-152 0,-9 47-405 0,16-43 179 16</inkml:trace>
  <inkml:trace contextRef="#ctx0" brushRef="#br1" timeOffset="210940.2379">32822 1443 132 0,'0'0'146'0,"0"0"-15"0,-13-15-17 16,13 15-1-16,0 0-3 0,0 0-3 0,-37 20-11 15,27-8 4-15,10-12-8 0,-25 38-1 0,11-20-6 16,14-18-1-16,-17 37-18 0,7-14-4 0,10-23-1 16,-9 27 2-16,9-27-4 0,0 0 0 0,0 0 2 15,5 39 3-15,-5-39 5 0,4 10 4 0,-4-10 9 16,12 5-3-16,-12-5-3 0,0 0-5 0,31-7-4 16,-31 7-11-16,29-18-1 0,-12 0-5 0,-9 6-7 15,2-1-7-15,3-7 1 0,-3-2-5 0,-4 6-4 16,0 0-6-16,-2 4 1 0,1-2-6 0,-5 14 3 15,6-14-8-15,-6 14 4 0,0 0-7 0,4-14-3 16,-4 14 3-16,0 0 4 0,0 0-8 0,0 0 1 16,0 0 0-16,-2 51-1 0,2-51 4 15,-2 33-3-15,2-9-3 0,-2-9-1 16,2-1 4-16,4 1-6 0,2-2 9 0,0 0-7 0,-6-13 9 0,8 17-5 16,-8-17 3-16,17 7-1 0,-17-7 6 0,0 0-3 15,25-5-1-15,-25 5 2 0,23-19-2 16,-13 5-2-16,-2 2 1 0,0-5 3 15,1-8 0-15,1-20-4 0,-6 18-1 0,-4-2 3 0,2-15-6 0,-8 2-7 16,2-2 8-16,-2 1 28 0,2-2-9 0,-3 1-5 16,-1 2-2-16,2 17-11 0,2 1 9 0,2 10-5 15,0 3 4-15,2 11 0 0,0 0 3 16,-7-18-8-16,7 18 0 0,0 0-6 0,0 0 7 16,0 0-4-16,-16 50 2 0,12-23-4 0,6 15-3 0,2 0 6 15,2-15 3-15,4 13-1 0,-3-11-2 0,3-2 2 16,0-1 1-16,1 3-8 0,3-2-15 15,-1 14-18-15,-3-15-19 0,-4-9-30 0,2-4-44 16,-3 0-45-16,-5-13-54 0,6 11-41 0,-6-11-143 16,0 0-440-16,0 0 195 0</inkml:trace>
  <inkml:trace contextRef="#ctx0" brushRef="#br1" timeOffset="211167.8623">32871 1426 177 0,'21'-27'182'0,"-13"22"2"15,7-5-9-15,-3 1 3 0,3-1-8 0,-1-1 6 16,1 4 12-16,3-2 3 0,-1 2 8 0,-3-2-2 16,3 1-13-16,1 4-4 0,-1 0-16 0,-1 3-15 15,-16 1-13-15,23 0-12 0,-23 0-28 0,21 11 7 16,-11 0-13-16,0 1-8 0,1 10-10 0,-5-5-6 16,-2 5-9-16,4 1-2 0,-6-5-14 0,1 9-16 15,1-2-17-15,0 2-27 0,-2-4-16 0,0 0-13 16,-2-11-31-16,0-12-10 0,-2 20-40 0,2-20-41 15,0 0-46-15,0 0-262 0,0 0-517 0,0 0 229 16</inkml:trace>
  <inkml:trace contextRef="#ctx0" brushRef="#br1" timeOffset="211918.0172">33324 1333 149 0,'0'0'202'0,"0"0"-15"0,-31-12-6 16,31 12-20-16,0 0-11 0,0 0-18 0,-31 20-8 15,21-9-11-15,1-1-11 0,1 2-5 0,8-12-11 16,-8 19 0-16,8-19-8 0,-4 16-2 0,4-16-8 16,0 0-5-16,6 25-1 0,-6-25-6 0,12 15-8 15,1-7-4-15,-1-3-2 0,3-2-3 0,-15-3-6 16,31 0 0-16,-13-1-6 0,-18 1-2 0,35-4-6 15,-20 1 4-15,-1-5-7 0,-1 3 1 0,-3-3-8 16,-10 8 7-16,15-13-9 0,-15 13 4 0,8-12-6 16,-8 12 4-16,0 0-5 0,-4-21-1 0,4 21 0 15,-21-19-1-15,4 11 4 0,3-1-7 0,-5 1 7 16,-5-2 0-16,-1 1-8 0,-2 0 9 0,8 2 4 16,-3-2 6-16,5 2 7 0,-2 0 14 0,5-1 4 15,-1 0 6-15,5-1-1 0,10 9-3 0,-12-11 0 16,12 11-10-16,0 0-1 0,-4-16-4 0,4 16-11 15,0 0 2-15,0 0-1 0,24-22 0 0,-9 15-7 16,-3 6 4-16,-12 1-8 0,29-5 4 0,-14 1-5 16,1 4 2-16,-16 0 0 0,33 2-1 0,-18 0-2 15,-1 3-3-15,1 0-1 0,-1 2 1 0,-3 1-2 16,1 1 4-16,-2 1-6 0,-1 3 5 16,-1-1-2-16,2 0 1 0,-10-12-3 0,10 15 7 15,-10-15-8-15,9 15 4 0,-9-15-3 0,0 0 6 16,6 10-6-16,-6-10 5 0,0 0 3 0,0 0-2 0,0 0 0 15,0 0-3-15,0 0 2 0,0 0-2 16,-6-49 4-16,2 25-3 0,-1-1 1 0,1-3-5 16,4 1-4-16,-4-2 6 0,6 3-6 0,0 9 7 15,-2 4-2-15,0 13 7 0,2-20 1 0,-2 20 2 16,0 0-8-16,0 0 3 0,7-12-2 0,-7 12 3 16,0 0-4-16,0 0 7 0,37 45-7 0,-23-22 4 15,1-2-1-15,-3 7-5 0,1-4 1 0,-3 3-6 16,0-2-25-16,-2 3-21 0,1 1-35 0,-3-3-74 0,-2-1-81 15,-2-1-228-15,-2 3-506 0,-6-11 224 16</inkml:trace>
  <inkml:trace contextRef="#ctx0" brushRef="#br1" timeOffset="224501.6694">27826 4127 223 0,'0'0'287'0,"0"0"-15"0,-19-43-18 0,19 43-14 16,0 0-21-16,0 0-9 0,0 0-4 0,0 0-32 15,-13-23-14-15,13 23-23 0,0 0-11 0,0 0-13 16,0 0-9-16,0 0-8 0,-49 98-4 0,39-51 8 16,-3-4-15-16,7 1-10 0,-2 1 1 0,4-1-14 15,8-15-4-15,2 12 0 0,-2-12-2 0,8-3-8 16,3-2-4-16,-15-24-4 0,35 35 2 0,-8-24-3 16,-27-11 0-16,54 3 7 0,-27-5-8 0,-27 2 0 15,72-28 13-15,-45 16-1 0,-5-8 3 0,5-13 9 16,-8 10-3-16,2-14 4 0,-11 10 3 0,-2-13 1 15,0 11-4-15,-8-15-3 0,-2 1-6 0,2 43-4 16,-10-54-9-16,2 29-3 0,-7 2 2 0,15 23-7 16,-16-29-2-16,16 29-2 0,-23-19-11 0,23 19-2 15,-29-11-8-15,29 11-22 0,0 0-9 0,0 0-22 16,-62 22-31-16,35-4-31 0,5 3-20 0,-5 11-40 16,0 4-40-16,14-11-31 0,3-1-60 0,-2 2-287 15,3 1-633-15,9-27 280 0</inkml:trace>
  <inkml:trace contextRef="#ctx0" brushRef="#br1" timeOffset="224962.9863">28266 4066 140 0,'0'0'321'16,"0"0"-19"-16,0 0-29 0,0 0-23 0,0 0-27 15,0 0-22-15,0 0-19 0,0 0-13 16,0 0-12-16,0 0-19 0,0 0-6 0,27 55 0 0,-27-55-8 16,16 53-4-16,-1-13-7 0,-5-14-4 0,2 14-4 15,1-14-5-15,1 15-18 0,-5-16 2 0,5 0-11 16,-2 0-8-16,-1 1-1 0,7-4-11 0,-5 2-5 16,-13-24-7-16,20 34 4 0,-20-34-3 0,19 23-10 15,-19-23 6-15,0 0-10 0,15 19-2 0,-15-19-1 16,0 0 4-16,0 0-7 0,0 0 0 0,0 0-12 15,0 0-8-15,0 0 4 0,-40-76-10 0,15 32-13 16,1-3-11-16,-1 1-1 0,2 3 0 0,7 1-3 16,-1 3 5-16,7 16 0 0,1-1 1 0,9 24 6 15,-14-38-8-15,14 38 15 0,-8-33 0 0,8 33 2 16,0-30-1-16,0 30-5 0,0 0 11 0,0 0-5 16,14-41 2-16,-14 41-1 0,0 0-2 0,29-17 1 15,-29 17 0-15,0 0 7 0,41 1-7 0,-41-1 3 16,0 0-5-16,50 21 5 0,-50-21 1 0,23 25 4 15,-23-25-1-15,12 32 0 0,-12-32 6 0,2 47-4 16,-2-47-1-16,-14 42 6 0,1-21-3 0,-1 1-10 16,-5-2-26-16,19-20-37 0,-35 40-43 0,21-30-55 15,14-10-62-15,0 0-271 0,-40 11-546 0,40-11 241 16</inkml:trace>
  <inkml:trace contextRef="#ctx0" brushRef="#br1" timeOffset="225636.1863">28508 4063 300 0,'0'0'293'16,"0"0"-21"-16,0 0-14 0,0 0-19 0,35 30-14 15,-35-30-13-15,0 0-15 0,37 10-12 0,-37-10-12 16,0 0-7-16,0 0-13 0,54-18-8 0,-54 18-9 15,22-16-16-15,-22 16-11 0,17-25-4 0,-17 25-10 16,10-28-10-16,-10 28-14 0,4-30-6 0,-4 30-8 0,0 0-5 16,5-41-6-16,-5 41-4 0,0 0-1 15,0 0-3-15,0 0-2 0,0 0-16 0,-9-39 4 16,9 39-4-16,0 0-1 0,0 0 8 0,0 0-10 0,0 0-9 16,0 0 4-16,0 0-1 0,0 0-5 15,0 0-8-15,-80 52 10 0,80-52 0 0,-19 31 0 16,19-31-4-16,-10 30 3 0,10-30-6 0,0 0 1 15,0 43 1-15,0-43 0 0,0 0 0 0,0 0 5 0,27 36-4 16,-27-36-2-16,24 14 1 0,-24-14 8 0,31 9-2 16,-31-9-5-16,0 0 5 0,48-1-2 15,-48 1-1-15,0 0 4 0,43-18 1 0,-43 18-3 0,25-21 11 16,-25 21-9-16,19-25-4 0,-19 25-1 16,12-30 0-16,-12 30 2 0,15-37 2 0,-15 37-5 0,8-31 4 15,-8 31-7-15,0 0 6 0,2-31-3 0,-2 31-1 16,0 0-11-16,0 0-5 0,0 0 6 15,0 0 4-15,0 0-3 0,0 0 2 0,0 0-3 0,0 0 16 16,0 0-14-16,0 0-1 0,0 0 7 0,0 0 3 16,35 66-10-16,-35-66-5 0,0 0 6 0,17 35-1 15,-17-35 6-15,0 0 2 0,10 24 1 0,-10-24 3 16,0 0 6-16,0 0 9 0,0 0 36 16,0 0 0-16,0 0-3 0,0 0-5 0,0 0-10 0,0 0 2 15,31-64-2-15,-23 37-22 0,1-1 5 0,-9 28 5 16,14-58-7-16,-10 34-1 0,-4 24 0 0,19-43-2 15,-19 43-3-15,12-21 0 0,-12 21-15 0,0 0 4 16,19-18 2-16,-19 18-5 0,0 0-16 0,0 0-6 16,0 0-2-16,0 0 4 0,0 0-12 0,45 64 1 15,-45-64-5-15,9 41 0 0,-7-16-7 0,-2-25-13 16,4 48-17-16,-4-48-16 0,-2 32-18 0,2-32-31 16,0 0-22-16,-4 37-26 0,4-37-37 0,0 0-24 15,0 0-35-15,0 0-213 0,0 0-535 0,0 0 236 16</inkml:trace>
  <inkml:trace contextRef="#ctx0" brushRef="#br1" timeOffset="225831.2766">29093 3649 137 0,'0'0'255'0,"0"0"-22"0,0 0-17 0,0 0-8 16,0 0 6-16,0 0-2 0,0 0 2 0,0 0-17 15,0 0 2-15,0 0-10 0,0 0 0 0,27 99-2 16,-15-78-7-16,-2 3-17 0,-10-24-30 0,17 44 8 15,-5-22-19-15,-12-22-2 0,25 37-9 0,-17-21-32 16,-8-16-27-16,17 22-39 0,-17-22-51 0,0 0-58 16,20 24-66-16,-20-24-76 0,0 0-64 0,0 0-186 15,34 8-529-15,-34-8 233 0</inkml:trace>
  <inkml:trace contextRef="#ctx0" brushRef="#br1" timeOffset="226219.8219">29492 3678 160 0,'0'0'299'0,"0"0"-1"0,0 0-24 0,0 0-19 15,0 0-24-15,-60-12-20 0,60 12-20 0,0 0-25 16,-52 15-15-16,52-15-17 0,-29 18-13 0,29-18-7 16,-23 25-9-16,7-5-18 0,5 6-4 0,11-26-8 15,-8 48-6-15,8-48-10 0,0 43-1 0,0-43-9 0,19 43-1 16,-11-21-3-16,-8-22-8 0,25 21 2 15,-25-21-2-15,29 13-6 0,-29-13-3 0,37 2-1 16,-37-2-1-16,0 0-4 0,58-25 1 0,-35 7-3 16,-7-4 6-16,-1 1 0 0,-1-7 9 0,-6-11 4 0,1 10-3 15,-5 0-4-15,0-16 3 0,-2 1 0 16,-2 14-12-16,-2-14-1 0,-8 0 1 0,-1-4-6 16,-1 3 1-16,6 18 5 0,-7-13 3 0,5 20-5 15,8 20-5-15,0 0 6 0,-10-27-5 0,10 27-11 16,0 0-1-16,0 0 8 0,0 0 2 0,0 0-8 15,0 0-13-15,0 0 10 0,-13 111-4 0,19-66 1 0,7-5-1 16,-5 0-5-16,9-1-13 0,1 0-17 16,-5-13-17-16,13 11-27 0,-11-15-33 0,4 2-43 15,12 7-28-15,-9-12-50 0,20 2-65 0,-18-13-192 0,1 4-532 16,-25-12 236-16</inkml:trace>
  <inkml:trace contextRef="#ctx0" brushRef="#br1" timeOffset="226438.2785">29845 3389 73 0,'0'0'432'16,"0"0"0"-16,0 0 16 0,0 0 3 0,0 0-18 0,0 0-25 15,0 0-41-15,0 0-36 0,0 0-37 0,0 0-28 16,0 0-23-16,0 0-29 0,0 0-51 0,0 0-52 15,0 0-59-15,0 0-67 0,0 0-94 16,0 0-84-16,0 0-86 0,0 0-72 0,0 0-278 16,0 0-681-16,0 0 302 0</inkml:trace>
  <inkml:trace contextRef="#ctx0" brushRef="#br1" timeOffset="226594.3889">29932 3686 314 0,'0'0'336'0,"0"0"20"15,0 0 22-15,0 0 11 0,0 0-14 0,0 0-23 0,0 0-37 16,0 0-28-16,0 0-28 0,33 22-28 0,-33-22-35 16,0 0-45-16,0 0-61 0,0 0-87 0,0 0-88 15,0 0-93-15,0 0-115 0,0 0-287 0,0 0-627 16,37-44 277-16</inkml:trace>
  <inkml:trace contextRef="#ctx0" brushRef="#br1" timeOffset="227396.0932">30686 2917 275 0,'0'0'307'15,"0"0"-10"-15,0 0-14 0,-16-37-6 16,16 37-21-16,0 0-24 0,0 0-22 0,0 0-27 16,0 0-14-16,0 0-19 0,0 0-13 0,0 0-14 15,0 0-5-15,0 0-19 0,25 99-8 0,-11-60 2 16,1 2-4-16,-3 4-10 0,0-6 5 0,3 4-15 0,-5-15-1 15,3 11-13-15,-3-15-1 0,-2 1-12 16,-8-25-4-16,17 38-3 0,-17-38-4 0,12 31-2 16,-12-31-3-16,0 0-8 0,0 0-2 0,6 25 7 15,-6-25 0-15,0 0 14 0,0 0-15 0,0 0-27 16,0 0 2-16,0 0-9 0,-2-103-11 0,-6 62-8 0,-4-6-13 16,-3-3-16-16,3-5-4 0,-1 4-2 15,-1 2 3-15,1 1 4 0,-1 2 7 0,8 17 2 16,0 2 11-16,6 27 18 0,-5-35 11 0,5 35 11 15,0 0 15-15,-4-36 6 0,4 36-1 0,0 0-11 16,0 0 4-16,0 0-4 0,0 0-8 0,0 0 6 0,0 0-1 16,0 0 6-16,0 0-3 0,0 0 1 0,81 74 13 15,-65-54-1-15,24 12 8 0,-17-17-4 16,14 15 0-16,-15-12-9 0,3 2 5 0,0 1-2 16,-4-2-10-16,4-2-19 0,-3-1-31 0,-22-16-36 15,33 30-47-15,-33-30-50 0,19 19-56 0,-19-19-45 16,0 0-223-16,16 17-535 0,-16-17 237 0</inkml:trace>
  <inkml:trace contextRef="#ctx0" brushRef="#br1" timeOffset="227566.2259">30858 3134 19 0,'0'0'288'15,"0"0"-21"-15,0 0-21 0,0 0-13 0,0 0-26 0,0 0-18 16,64-50-20-16,-37 34-14 0,-2-2-19 15,14-6-15-15,-14 5-34 0,-2 5-37 0,1-2-51 16,-5-1-52-16,-19 17-59 0,33-27-46 0,-33 27-150 16,23-26-333-16,-23 26 148 0</inkml:trace>
  <inkml:trace contextRef="#ctx0" brushRef="#br1" timeOffset="228128.1832">31073 2863 167 0,'0'0'318'0,"0"0"2"16,0 0-11-16,0 0-23 0,0 0-25 0,0 0-28 16,0 0-16-16,0 0-28 0,0 0-16 0,0 0-17 15,0 0-22-15,0 0-13 0,0 0-7 0,0 0-14 16,0 0-6-16,33 75-15 0,-33-75-1 0,27 30-9 16,-13-9-7-16,-14-21-5 0,27 26-8 0,-14-12-1 15,-13-14-8-15,27 34 1 0,-27-34-8 0,20 18-1 16,-20-18-3-16,0 0 2 0,27 13-3 0,-27-13 3 15,0 0-1-15,0 0-10 0,0 0-2 0,54-25-2 16,-54 25 5-16,16-27 0 0,-16 27-9 0,13-32 3 16,-13 32-4-16,6-42-3 0,-6 42-5 0,4-30 0 15,-4 30 0-15,0 0-3 0,2-33 4 0,-2 33 0 16,0 0-2-16,0 0-7 0,0 0 5 0,0 0-2 16,0 0 0-16,0 0 1 0,0 0-2 0,0 0-3 15,0 0-1-15,0 0 3 0,0 0-2 0,0 0 4 16,0 0-1-16,27 90 7 0,-27-90 0 0,27 20-5 15,-27-20 7-15,27 12 5 0,-27-12-3 0,0 0-2 16,43 0 2-16,-43 0-5 0,0 0 4 0,50-20 5 16,-50 20 4-16,29-32 2 0,-19 11-23 0,-10 21 1 15,10-47-4-15,-5 23 0 0,-5 24 1 0,-3-54-5 16,-1 13-12-16,-4-2 38 0,2 16-12 0,-9-14-16 16,-1 2-12-16,10 15 1 0,6 24 16 0,-15-46-2 15,15 46 5-15,-12-28-1 0,12 28-3 0,0 0 3 16,-15-24-1-16,15 24 7 0,0 0-2 0,0 0-4 15,0 0 3-15,0 0 0 0,0 0-1 0,0 0 1 16,0 0 10-16,0 0 2 0,-35 61 0 0,35-61 7 16,15 52-3-16,-15-52 9 0,29 51-5 0,-15-29-4 15,5 1 5-15,10 10-10 0,-13-13 5 0,3 2-3 0,6-2-18 16,-3 0-24-16,-1-3-38 0,-21-17-55 16,35 29-59-16,-16-13-65 0,-19-16-62 0,14 18-206 15,-14-18-561-15,0 0 249 0</inkml:trace>
  <inkml:trace contextRef="#ctx0" brushRef="#br1" timeOffset="228308.6846">31437 2863 207 0,'0'0'268'0,"0"0"-18"16,0 0-16-16,0 0-22 0,70-44-20 0,-41 29-20 15,12-7-13-15,-1 2-20 0,-11 4-11 0,10-5-14 16,-10 5-16-16,-4 2-27 0,-3-2-40 0,-5-2-39 15,-17 18-39-15,27-40-52 0,-27 40-37 0,12-31-27 16,-12 31-18-16,0-28-93 0,0 28-297 0,0 0 133 16</inkml:trace>
  <inkml:trace contextRef="#ctx0" brushRef="#br1" timeOffset="228616.2081">31765 2506 174 0,'0'0'51'0,"0"0"36"0,0 0-3 16,0 0 16-16,-60-2 15 0,60 2 13 16,0 0 2-16,0 0 5 0,0 0-2 0,0 0-1 15,-37 17 3-15,37-17 1 0,0 0 14 0,-4 30 2 16,4-30 2-16,0 0 5 0,0 0-6 0,31 65 1 15,-18-45-3-15,-13-20-2 0,28 37-6 0,-13-15-9 16,-1-2-3-16,-14-20-6 0,23 34-1 0,-23-34-17 16,19 26-5-16,-19-26-19 0,14 26-5 0,-14-26-3 15,0 0-7-15,15 25-2 0,-15-25-12 0,0 0 2 16,0 0-6-16,0 0-2 0,0 0-2 0,0 0-12 16,0 0-1-16,0 0-3 0,0 0-12 0,0 0 1 15,0 0-15-15,0 0-2 0,6-102-7 0,-4 76-10 16,-2 26 15-16,8-45 3 0,-8 45-23 0,4-29 16 15,-4 29 5-15,0 0 0 0,11-29-4 0,-11 29-3 16,0 0-10-16,0 0-11 0,0 0 18 0,0 0 2 16,0 0 3-16,0 0-2 0,0 0-21 0,58 54-17 15,-40-35-30-15,-18-19-22 0,27 31-16 0,-27-31-28 16,21 25-32-16,-21-25-29 0,25 19-18 0,-25-19-41 16,26 13-229-16,-26-13-529 0,0 0 234 0</inkml:trace>
  <inkml:trace contextRef="#ctx0" brushRef="#br1" timeOffset="229275.6313">32094 2533 25 0,'0'0'214'0,"0"0"-6"0,0 0-14 16,0 0-13-16,-45 35-10 0,45-35-12 0,0 0-7 16,-7 35-9-16,7-35-6 0,0 0-4 0,0 0-7 0,0 0 2 15,0 0 7-15,27 46-4 0,-27-46-3 16,0 0-3-16,40 14-5 0,-40-14-21 0,0 0 5 15,0 0-6-15,45-10-1 0,-45 10-14 0,0 0-4 16,33-24-4-16,-33 24-12 0,13-24 3 0,-13 24-14 16,8-28-7-16,-8 28-2 0,0 0-5 0,-2-38-7 15,2 38-2-15,0 0-8 0,0 0-1 0,0 0-10 16,-23-37-5-16,23 37-7 0,0 0 2 0,0 0 2 16,-37-1-13-16,37 1-4 15,0 0-9-15,0 0-4 0,-50 39-3 0,38-18-4 0,12-21-1 0,-15 39-6 16,15-39 3-16,-4 32-1 0,4-32 1 0,0 0 5 0,8 45 3 15,-8-45 7-15,23 23 6 0,-23-23-4 16,29 14 7-16,-29-14-2 0,39 10 6 0,-39-10 2 0,0 0 1 16,50-9 0-16,-50 9 2 0,33-14 6 15,-33 14 2-15,23-22 5 0,-23 22 1 0,18-27-1 16,-18 27 3-16,11-39 1 0,-11 39-3 0,4-33 4 0,-4 33-1 16,0-33 1-16,0 33 1 0,0 0-1 15,0 0 1-15,-2-44-5 0,2 44-6 16,0 0-3-16,0 0 3 0,0 0-12 0,0 0 4 0,0 0-5 15,0 0 4-15,0 0 5 0,0 0-4 0,0 0 0 16,0 0 4-16,0 0-4 0,0 0 1 0,0 0-1 16,0 0 10-16,43 74 4 0,-43-74-4 0,0 0 10 0,0 0 3 15,17 25 3-15,-17-25 10 0,0 0 9 16,0 0 9-16,0 0 19 0,0 0-5 0,0 0-6 16,0 0-5-16,0 0-7 0,0 0-1 0,0 0-15 15,0 0-2-15,18-75-16 0,-18 75-7 0,-6-55 2 16,8 27-3-16,-2 28-5 0,6-56 2 0,-3 32-3 0,-3 24 1 15,8-31-3-15,-8 31 3 0,0 0-6 16,10-27 0-16,-10 27-7 0,0 0 13 0,0 0-4 16,0 0 5-16,0 0-3 0,0 0 2 0,62 59 0 15,-49-36 5-15,-13-23 5 0,28 42-1 16,-13-18-7-16,-5 1 6 0,-10-25 1 0,21 43-3 0,-11-21-15 16,-10-22-50-16,11 28-24 0,-11-28-19 0,0 0-20 0,6 30-30 15,-6-30 0-15,0 0-24 0,0 0-20 16,0 0-29-16,0 0-176 0,0 0-437 0,0 0 194 15</inkml:trace>
  <inkml:trace contextRef="#ctx0" brushRef="#br1" timeOffset="229643.9539">32530 2166 62 0,'0'0'168'15,"-4"-43"20"-15,4 43 26 0,0 0 18 0,-6-27-9 0,6 27-25 16,0 0-20-16,0 0-23 0,0 0-10 16,0 0-7-16,0 0 1 0,0 0-5 0,0 0-2 15,0 0-4-15,0 0-3 0,45 112-10 0,-30-85-5 16,1-2-12-16,11 9-1 0,-4 0-15 0,-9-12-4 15,3 2-10-15,-2-4-6 0,-3 1-20 0,-4-6-17 16,-2-1-36-16,3 0-34 0,-5-1-40 0,-4-13-30 16,6 15-37-16,-6-15-5 0,0 0-24 0,0 0-14 15,0 0 8-15,0 0 7 0,0 0 17 0,0 0 22 16,0 0 19-16,0 0 28 0,-64-65 24 0,51 50 20 16,13 15 20-16,-22-34 22 0,22 34 20 0,-13-28 11 15,13 28 19-15,-10-21 14 0,10 21 4 0,0 0 12 16,0 0 8-16,0 0 6 0,0 0 10 0,10-50 6 15,-10 50 24-15,0 0 21 0,21-27 18 0,-21 27 10 16,0 0 5-16,21-25 5 0,-13 19 1 0,-2 1-20 16,-6 5-8-16,15-5-22 0,-15 5-15 0,0 0-7 15,29 14-13-15,-13 2-7 0,-3-1-8 0,-1 8-10 16,0 0-10-16,3 2-24 0,-7 1-32 0,0-3-41 16,3 2-34-16,-3-4-45 0,-2-4-44 0,2-2-39 15,-3-3-47-15,-5-12-32 0,10 14-49 0,-10-14-168 16,0 0-528-16,0 0 235 0</inkml:trace>
  <inkml:trace contextRef="#ctx0" brushRef="#br1" timeOffset="230009.8168">33010 2158 198 0,'0'0'231'0,"-25"-3"-24"0,25 3-12 15,-31 12-21-15,14-3-13 0,3 1-17 0,-7 7-15 0,7 5-10 16,-3 0-15-16,3 1-7 0,4-1-8 0,-1 1-6 16,7-5-9-16,2-3-8 0,-2 2-13 0,4-17-1 15,4 26-9-15,-2-12-5 0,-2-14-6 0,10 17 1 16,-10-17-10-16,15 8 0 0,-15-8-17 0,14 1-14 16,-14-1-31-16,0 0-28 0,0 0-46 15,33-18-49-15,-26 11-170 0,-7 7-357 0,4-22 158 16</inkml:trace>
  <inkml:trace contextRef="#ctx0" brushRef="#br1" timeOffset="231189.4688">32985 2190 142 0,'0'0'182'16,"0"0"-5"-16,0 0-3 0,0 0 4 0,-33 19-7 15,21-9 3-15,-1 2-13 0,-5 8 0 0,3-2-8 16,-4 3-5-16,7 1-13 0,0-1-5 0,1 0-12 15,5-9-11-15,2 4-8 0,2 1-8 0,0-1-4 16,2-16-8-16,6 29-1 0,2-17-8 0,3 0-7 16,3-4-7-16,3-2-2 0,1-2-8 0,9 0-14 15,2-8-14-15,-2-1-36 0,4-2-19 0,-6-2-22 16,2-3-20-16,0-2-7 0,-5-2-22 0,1-1 3 16,-4-2 3-16,-3 1 12 0,-1 0-6 0,-5 3 15 15,-6-2 6-15,4 0 21 0,-4 1 6 0,-1 2 18 16,1-1 15-16,-4 15 16 0,0-18 16 0,0 18 10 15,0 0-1-15,-11-17 5 0,11 17 11 0,-10-7 9 16,10 7 1-16,0 0-2 0,-35 9 5 0,35-9-3 16,-27 12 0-16,15-2-12 0,-1 0 1 0,-1 4-4 15,3-2-2-15,3 4 4 0,0-6 1 0,6 4-8 16,2-14-3-16,-4 20 4 0,4-20-4 0,2 20 7 16,-2-20 1-16,0 0 12 0,8 17-4 0,-8-17 12 15,17 7-6-15,-17-7 10 0,20 0-2 0,-20 0-5 16,23-10 2-16,-13 2-1 0,3 0 7 0,1-3-13 15,-6-3 0-15,3 2-1 0,-5 1-9 0,0-3-1 16,0-2-4-16,-6 16-6 0,9-20-4 0,-9 20 1 16,4-15-3-16,-4 15-3 0,0 0-9 0,0 0-3 15,0 0-8-15,0 0 4 0,0 0-7 0,0 0 6 16,0 0-9-16,0 0 3 0,0 0-4 0,0 0-4 16,0 0 0-16,4 50 6 0,-4-50-6 15,4 14 2-15,-4-14 5 0,0 0-3 0,0 0 7 0,8 12-1 16,-8-12 1-16,0 0-2 0,0 0 14 0,0 0-5 15,29-20 4-15,-23 9 3 0,3-2-4 0,-3-1-2 16,-2 1 2-16,0-4-4 0,0 0-2 0,-2-5 4 16,-2-3-3-16,-4 2 0 0,-4-5-4 15,6 1 1-15,-6-13 1 0,1 14 0 0,-3 0 2 0,4-1 8 16,-4 4 4-16,3 5-1 0,3 4 6 0,-2 1 10 16,6 13-1-16,-8-15-9 0,8 15-6 0,0 0-7 15,0 0 4-15,0 0-3 0,0 0 4 0,0 0-9 16,0 0 8-16,-6 49-6 0,10-25 7 15,2 1-6-15,2 3 2 0,2-2-5 0,1-4 0 16,1 2 12-16,1-3-27 0,1 4-11 0,1-5-19 0,1-1-27 16,-3-6-19-16,-3 1-28 0,2-3-27 0,-3 1-19 15,-9-12-29-15,8 11-6 0,-8-11 3 0,0 0 14 16,0 0 5-16,0 0-4 0,0 0 10 16,0 0 24-16,0 0 16 0,0 0 32 0,0 0 14 15,-50-32 18-15,32 15 23 0,5 6 20 0,-1 1 11 0,3-5 15 16,-1 5 15-16,0-5 12 0,5 4 18 0,1-2 12 15,6 13 16-15,-8-16 10 0,4 4 5 0,4 12 0 16,0 0 7-16,4-29-4 0,-4 29 9 0,10-19 2 16,-6 12 8-16,-4 7 11 0,15-12 2 0,-15 12-2 15,18-8-7-15,-5 5-5 0,-13 3-3 0,29 5-12 16,-15 4-5-16,1 0-10 0,5 7-11 16,-1 4-3-16,-2-3-8 0,-1 2-9 0,-1 1-5 0,-1 5 2 15,-6-9-16-15,5 8-12 0,-7-10-19 0,0 3-16 16,0-4-20-16,-2 2-13 0,3 1-25 0,-7-16-19 15,4 13-19-15,-4-13-16 0,0 0-12 0,0 0-35 16,0 0-62-16,0 0-34 0,0 0-193 16,0 0-498-16,0-45 221 0</inkml:trace>
  <inkml:trace contextRef="#ctx0" brushRef="#br1" timeOffset="231333.691">33320 1839 16 0,'0'0'119'0,"0"0"-15"0,0 0-13 0,19 34-24 16,-11-26-31-16,4 2-40 0,1-1-31 0,-1-2-31 15,-2 2-71-15,3-2 31 0</inkml:trace>
  <inkml:trace contextRef="#ctx0" brushRef="#br1" timeOffset="231890.8087">33529 1961 121 0,'0'0'263'0,"0"0"-16"0,0 0-19 0,0 0-16 16,0 0-17-16,0 0-14 0,0 0 0 0,0 0-5 16,2 17-9-16,-2-17-18 0,-13 22-13 0,5-10-10 15,0 1-22-15,2-2 8 0,-3 2-11 0,3 2-7 16,6-15-13-16,-8 20-5 0,8-20-6 0,-2 17-9 16,2-17 1-16,0 0-7 0,0 0-6 0,6 19 1 15,-6-19-11-15,0 0 4 0,19 3-4 0,-19-3-17 16,0 0 8-16,26-8-4 0,-26 8-3 0,15-12 0 15,-15 12 2-15,8-21-12 0,-8 21 3 0,6-17-10 16,-6 17-2-16,0-17-3 0,0 17 3 0,0 0-2 16,-4-27-6-16,4 27 6 0,-6-11-4 0,6 11-1 15,-12-10-2-15,12 10 7 0,-15-6-5 16,15 6 0-16,-18-4 1 0,18 4 1 0,-19-1 0 0,19 1 3 16,0 0 7-16,0 0 10 0,-17-4 26 0,17 4 14 15,0 0-15-15,0 0-3 0,0 0-4 0,7-27-17 16,-7 27 11-16,20-23-2 0,-7 11 2 0,-1-1-4 15,5 4-2-15,-5-3 6 0,3 2 7 16,-5 2 6-16,0-1 7 0,-10 9-10 0,13-6-9 16,-13 6-4-16,0 0-10 0,0 0 2 0,0 0-5 15,31 21-1-15,-27-9-10 0,0 5 17 0,-2 0-5 0,0 6-3 16,-2-8-7-16,0 2 8 0,0-17-11 0,-2 28 10 16,2-28-4-16,0 17 4 0,0-17-13 15,0 0 8-15,0 0 5 0,2 16 8 0,-2-16-11 16,0 0 1-16,0 0 3 0,0 0 2 0,0 0-12 15,0 0 3-15,4-57-5 0,-2 31 1 0,0 0 5 16,0 2 2-16,0-1-1 0,1 7-4 0,1 1 6 16,0 5 7-16,2-5-4 0,0 5-2 0,-6 12 0 15,13-10-3-15,-13 10 0 0,20-1-13 0,-20 1 5 16,27 11-10-16,-14-2 21 0,3 10-27 0,-4 1-17 16,-5-2-36-16,3 7-34 0,-4 1-59 0,-2 2-85 15,-2-2-99-15,-4 1-275 0,0-4-669 0,-2 0 296 16</inkml:trace>
  <inkml:trace contextRef="#ctx0" brushRef="#br1" timeOffset="233453.5702">28216 3339 108 0,'0'0'261'0,"0"0"2"0,0 0-6 16,0 0-11-16,0 0-10 0,0 0-2 0,0 0-9 15,0 0 0-15,0 0-10 0,0 0-3 0,0 0-20 16,0 0-23-16,0 0 1 0,0 0-16 0,0 0-15 16,0 0-22-16,0 0-7 0,0 0 3 0,0 0-17 0,85-26-17 15,-40 10-8-15,-18 7-17 0,4-3-20 16,-4 4-20-16,-27 8-33 0,46-16-25 0,-46 16-22 15,31-11-18-15,-31 11-12 0,0 0-4 0,27-12-14 16,-27 12-10-16,0 0-11 0,0 0-15 0,0 0-6 16,0 0-2-16,0 0-8 0,0 0 7 0,0 0 13 0,0 0 17 15,0 0 15-15,-50-48 26 0,50 48 20 16,-35-21 24-16,35 21 38 0,-27-17 33 0,27 17 32 16,-23-16 23-16,23 16 24 0,0 0 19 0,0 0 19 15,-27-15 19-15,27 15 9 0,0 0-21 0,0 0-1 16,0 0-21-16,0 0-19 0,0 0 3 0,0 0-18 15,0 0 7-15,0 0-9 0,46 115-13 0,-26-75 1 16,3 1-17-16,0 3-8 0,0-1-31 0,-5-1-53 16,3 4-75-16,-11-1-96 0,9-1-112 0,-11-2-242 15,-4-13-598-15,-4-3 265 0</inkml:trace>
  <inkml:trace contextRef="#ctx0" brushRef="#br1" timeOffset="234050.3886">28417 3274 22 0,'0'0'262'0,"0"0"-2"0,0 0-8 0,0 0-7 0,0 0-8 16,0 0-3-16,0 0-8 0,-62 8-5 0,62-8-10 15,0 0-3-15,0 0-13 0,0 0-9 0,0 0-10 16,0 0-12-16,0 0-6 0,0 0-20 0,0 0-3 16,0 0-16-16,0 0-5 0,0 0-5 0,0 0-14 15,0 0-9-15,0 0 0 0,0 0-16 0,134-37-2 16,-103 28-12-16,-2-2-3 0,19-5-11 16,-20 4 9-16,12-2-31 0,-18 6 6 0,-22 8-9 0,50-17-25 15,-50 17-23-15,23-10-15 0,-23 10-15 0,0 0-21 16,0 0-12-16,0 0-22 0,0 0-35 0,0 0-29 15,0 0-51-15,0 0-40 0,0 0-36 0,0 0-187 16,0 0-536-16,-104-3 238 0</inkml:trace>
  <inkml:trace contextRef="#ctx0" brushRef="#br1" timeOffset="234233.8223">28419 3105 57 0,'0'0'310'0,"0"0"21"0,0 0 6 16,0 0-2-16,-19-34-16 0,19 34-27 0,0 0-33 15,0 0-16-15,0 0-29 0,0 0-27 0,0 0-25 16,0 0-11-16,0 0-7 0,0 0-19 0,0 0-15 16,39 113 0-16,-24-71-11 0,-3 0-19 0,3 8-7 15,3-6-34-15,-5-1-45 0,5-1-51 0,-3-2-56 16,-7-11-66-16,7 11-83 0,-7 0-298 0,-4-17-607 16,-4-23 268-16</inkml:trace>
  <inkml:trace contextRef="#ctx0" brushRef="#br1" timeOffset="236242.1832">30957 3557 1 0,'0'0'246'0,"0"0"-12"0,0 0-5 0,0 0-6 16,0 0-10-16,-51 13-8 0,51-13-11 0,0 0-13 15,0 0-18-15,0 0-9 0,0 0-9 0,0 0-4 16,0 0-4-16,0 0-6 0,0 0 0 0,0 0-4 16,0 0-5-16,0 0-12 0,0 0-6 0,0 0-7 15,152-29-16-15,-104 11-1 0,2-4-14 0,5 1-8 16,3-3-2-16,2-3-9 0,4 3 2 0,-6-1-6 15,-6-1-5-15,4 2-7 0,-7 5 2 0,-20 6-9 16,-4 4-7-16,-25 9 5 0,33-13-5 0,-33 13-6 16,0 0-13-16,0 0-14 0,21-12-16 0,-21 12-22 15,0 0-30-15,0 0-34 0,0 0-30 0,0 0-43 16,0 0-46-16,-99 26-37 0,72-13-194 0,-15 4-506 16,13-4 223-16</inkml:trace>
  <inkml:trace contextRef="#ctx0" brushRef="#br1" timeOffset="236510.4684">30930 3662 144 0,'0'0'277'0,"0"0"5"0,0 0 6 16,0 0-18-16,0 0 0 0,-37 18-14 0,37-18-2 16,0 0-16-16,0 0-9 0,0 0-13 0,0 0-21 15,0 0-5-15,0 0-12 0,0 0 4 0,130-32-15 16,-86 20-4-16,1-3-15 0,7 0 1 0,2 1-12 15,-1-6-10-15,3 1-11 0,0-1-8 0,2 3-10 16,-4-1-10-16,-3 0-8 0,-7 5-9 0,-17 4-2 16,4 1-6-16,-31 8-8 0,33-13-3 0,-33 13-6 15,0 0-7-15,20-13-3 0,-20 13-14 0,0 0-14 16,0 0-17-16,0 0-31 0,0 0-30 0,0 0-38 16,0 0-43-16,0 0-35 0,0 0-46 0,0 0-49 15,0 0-57-15,0 0-312 0,-111 24-703 0,111-24 311 16</inkml:trace>
  <inkml:trace contextRef="#ctx0" brushRef="#br1" timeOffset="247075.3357">19654 4448 33 0,'0'0'82'0,"0"0"0"15,0 0-1-15,0 0-13 0,0 0-1 0,0 0-3 16,0 0-3-16,0 0 19 0,0 0-20 0,0 0-10 15,54 24 2-15,-54-24-13 0,0 0 3 0,0 0 0 16,35 7 2-16,-35-7-6 0,0 0-1 0,37 6 0 16,-37-6-1-16,0 0-13 0,42 8 2 0,-42-8 0 15,33 5-3-15,-33-5 4 0,35 8-9 0,-35-8 2 16,37 5-1-16,-37-5 4 0,48 0 11 0,-48 0-2 16,43 4 10-16,-43-4 3 0,52-8 9 0,-52 8 1 15,51-10-2-15,-26 2 1 0,2-4 0 0,2 1-3 16,2-2 3-16,12-9 6 0,-1 5-11 0,-15 3-5 15,-1 2-4-15,14-6-2 0,-11 7-3 0,0 3 1 16,-29 8-10-16,55-8-3 0,-26 5 0 0,-29 3-3 16,54-2 2-16,-54 2-2 0,54 7-5 0,-25-2-2 15,-29-5-1-15,60 9 3 0,-13-7 1 0,-16-4-7 16,17 2 2-16,-3-5 0 0,3-1 1 0,-1-5 11 16,1-4-2-16,8 1 7 0,-2-6 2 0,1-3 1 15,1-3-2-15,-2-2 1 0,0-2-2 0,-1 5-3 0,-3 0-3 16,-5-1 3-16,-1 5-6 0,-3 4-1 0,-14 5-1 15,0 1 1-15,4 5-7 0,-31 6-1 16,54-10-3-16,-54 10 0 0,51 0-2 0,-51 0 1 16,42 9 0-16,-42-9 1 0,41 15-4 0,-16-7 4 0,2 1-3 15,-27-9 1-15,56 10 0 0,-25-6 0 0,-31-4 1 16,76 1 3-16,-30-11 0 0,-18 9-2 0,20-7-4 16,-3-5 5-16,1-3-2 0,-5 1 2 15,5-3 3-15,-5-6-1 0,-2 6 0 0,-10 7 1 0,-2-5-2 16,17-1 0-16,-20 5-2 0,-1 2-3 0,-23 10-1 15,35-10 5-15,-35 10-3 0,31-5-1 0,-31 5-2 16,0 0 2-16,46 5-1 0,-46-5-1 0,0 0-1 16,45 11-2-16,-45-11 5 0,31 7 1 0,-31-7-2 15,46 3-3-15,-46-3 6 0,53-4-1 0,-53 4-2 16,56-11 4-16,-12-4-4 0,-1-4-1 0,1-2 1 16,-3 1 1-16,-12 8-3 0,10-7 2 0,-10 5-1 15,17 0 2-15,-20 5-4 0,5-1 2 0,-31 10 0 16,52-10 2-16,-52 10-4 0,41-4 2 0,-41 4-1 15,46 0 2-15,-46 0 0 0,43 2-2 0,-43-2 0 16,52 2 1-16,-52-2 0 0,54 0 7 0,-54 0-6 16,72-6 1-16,-41-1 2 0,12 0-2 0,3-4 1 15,-5-6 2-15,9 4 0 0,-5-1 0 0,3-2-3 16,2 1 3-16,-7 1-5 0,5-2 0 0,-1 2 0 16,-1 3-1-16,-15 2 0 0,-5 0 2 0,24-1 0 0,-19 5 0 15,14-1 1-15,-18-1 1 0,-27 7-2 16,62-9 3-16,-29 4-3 0,-6 1 6 0,-27 4-5 15,62-7 1-15,-16 2 0 0,-19 1 22 0,18 2-3 16,-45 2 1-16,62-10-6 0,-16 0 1 0,3 1 0 0,-7-3-1 16,5 3 5-16,-1-7-1 0,-1 4 6 15,5 0 3-15,-7 1-2 0,3-1 10 0,-15 4-9 16,-2 1-1-16,2 2-1 0,-31 5 3 0,62-11-2 16,-31 6 1-16,-31 5 0 0,57-11-1 0,-28 5-2 15,2 2 2-15,-31 4 5 0,62-7-4 0,-16 1-2 0,-1-2 4 16,-14 3 5-16,15-4-9 0,-3-1 12 0,-10 5 2 15,-2-1 3-15,-31 6 3 0,58-11 4 16,-23 8 6-16,-8-3-5 0,-27 6-7 0,46-7-9 16,-46 7 0-16,31-4-4 0,-31 4-1 0,0 0-3 0,33-5 2 15,-33 5-5-15,0 0-12 0,39-7 11 0,-39 7-10 16,0 0-1-16,46-8-4 0,-46 8 10 0,35-9-10 16,-35 9 4-16,45-15-2 0,-18 10-11 15,-27 5 8-15,54-13-6 0,-54 13 3 0,45-6-2 0,-45 6-3 16,35-4-3-16,-35 4-16 0,0 0-22 0,38-4-24 15,-38 4-35-15,0 0-30 0,0 0-32 0,0 0-24 16,0 0 1-16,0 0-13 0,0 0-28 0,0 0-32 16,0 0-38-16,0 0-163 0,0 0-497 15,0 0 220-15</inkml:trace>
  <inkml:trace contextRef="#ctx0" brushRef="#br1" timeOffset="248074.014">26474 2535 43 0,'0'0'190'16,"0"0"-10"-16,0 0-7 0,0 0-8 0,0 0-10 15,0 0-8-15,0 0-8 0,0 0-11 0,0 0 0 16,0 0-3-16,-77 16-5 0,77-16-11 0,-23 25-3 15,23-25-13-15,-10 32 2 0,2-9-3 16,8-23 0-16,-4 50-7 0,4-50 0 0,12 68-12 0,-6-39-4 16,7 12-8-16,1 1-3 0,3-4-6 0,-3 4-3 15,5 5-7-15,3-5 0 0,-1 3 3 0,2 1-9 16,-5-1-3-16,5 4-2 0,0-4-4 0,-2-2-3 16,1 2-3-16,-3-1 2 0,0-1-1 15,-7-3-4-15,-2-1-1 0,-6-8 3 0,5 7-7 0,-9-38 1 16,-4 55 0-16,-5-28-1 0,-1 2 3 0,2-2 1 15,-5-2 6-15,-5-2 5 0,-5-1 2 0,0-5 19 16,0-6-5-16,23-11 2 0,-35 18 4 0,35-18-2 16,0 0 7-16,-37 1-3 0,37-1-13 0,0 0 0 15,-35-23 1-15,35 23 0 0,0 0-11 0,-8-41 4 16,8 41 2-16,0 0-12 0,16-46-6 16,-16 46-8-16,23-23 7 0,-23 23-8 0,23-21 2 0,-23 21 2 15,35-13-5-15,-35 13-3 0,33-2-2 16,-33 2 2-16,0 0-3 0,66 25 3 0,-47-12 0 15,3 7-3-15,-3 2 1 0,2 18-4 0,-3-3 9 0,-3 10-4 16,-3-2 4-16,-1 2-1 0,1 5-1 0,2 5-2 16,-1 2 3-16,-5-3-7 0,2 2 16 0,-1-4-18 15,-1-7 9-15,-4 1-14 0,6-3 13 0,-1 3-2 16,1-2 3-16,-2-3 3 0,-4-15-5 16,5 0 5-16,5-2-1 0,1 2 1 0,5 6 4 0,-5-13 2 15,8-2-5-15,-3-4 10 0,-20-15 1 0,37 23-2 16,-14-12-2-16,-23-11 11 0,54 16-13 0,-23-11-7 15,-4 0 6-15,-27-5-2 0,49 10-14 0,-49-10-11 16,38 1-24-16,-38-1-43 0,0 0-56 0,53-3-78 16,-53 3-100-16,27-15-286 0,-27 15-649 0,17-26 287 15</inkml:trace>
  <inkml:trace contextRef="#ctx0" brushRef="#br1" timeOffset="258564.9488">15869 12040 95 0,'13'-2'174'0,"-13"2"-10"0,0 0-4 0,4-9-4 0,-4 9-7 16,2-10-6-16,-2 10-10 0,2-19-1 15,-2 7 0-15,-4-1-5 0,0-3 0 0,2-1-1 0,-3 1-3 16,-1-8-3-16,-2 2 11 0,-2 0-8 0,-1 8 3 15,-3-6-2-15,1 8-5 0,-1 1-9 0,0 5-2 16,-1 0-14-16,-4 4-4 0,3 0-11 0,-1 5-2 16,-1 2-8-16,-7 4-7 0,2 6-3 0,3 1-12 15,1 2 5-15,-2 2-12 0,7 2-2 0,-1 1-2 16,3-1-4-16,4 3-7 16,4-8 1-16,-3 6-1 0,9-5-2 0,3-1-7 0,1-3 2 0,4 0-2 15,2 0-5-15,5-6 5 0,8 5-3 0,2-7-1 16,0-3-4-16,4-2 4 0,0-1-1 0,0 0-1 15,2 2-4-15,-2-1 5 0,0 2-3 0,2-2-6 0,-8 9 2 16,3-5 1-16,-3 7-3 0,-2-2-3 16,-4 5-1-16,1 2 4 0,-9-2-4 0,3 9 6 15,-8 0-6-15,1-1 6 0,-3 0-3 0,-6 3-3 0,0-8 0 16,-5 6-3-16,-5-2 9 0,0-3-7 0,1-4 5 16,-1-3-3-16,-5-1 2 0,1-2-2 0,-9-2 2 15,0-3 0-15,6-3 0 0,-9-4 1 16,11-4-7-16,-10-3-3 0,2-2-8 0,5-2-19 0,1-2-17 15,7 3-27-15,1-2-28 0,-1 2-41 0,6 1-36 16,2-3-49-16,4 3-31 0,0 5-208 16,0 7-510-16,2-13 225 0</inkml:trace>
  <inkml:trace contextRef="#ctx0" brushRef="#br1" timeOffset="259030.6148">16126 12183 128 0,'-9'0'206'0,"9"0"-6"0,0 0-5 0,0 0-10 16,0 22-10-16,0-14-7 0,4 1-7 0,1-2-8 15,1 0-5-15,2 2-13 0,4 0-10 0,1-2-5 0,1 0-1 16,1-4-9-16,-1-3-7 0,1 0-11 0,1-1-5 16,1-3-5-16,-5-1-7 0,1-2-9 0,-1-3-5 15,-6 4-4-15,0-8-1 0,3 1-3 0,-5 0-2 16,-2-1-8-16,0-2-5 0,-4-1-2 0,-2-1-4 16,-2 3-4-16,-5-9-3 0,3 10-4 0,-2 1-1 15,1-2-1-15,-1 8-4 0,2 0 0 0,-5 0-6 16,5 5 2-16,0 2-3 0,-3 1 0 0,1 4-1 15,0 2-4-15,-3 3 5 0,7 4 1 0,-8 6-4 16,5 2-1-16,1 4-2 0,2-4 0 0,4 5 2 16,2-3 1-16,-2-7-1 0,4 1-2 0,0-3-2 15,4-2 5-15,0-1-1 0,1-5-1 0,-1 3 0 16,0-5-1-16,4-2 1 0,7-1-1 0,-3-3 0 0,5 1-2 16,6 0-4-16,2-2-1 0,-7 1-12 15,5-2-19-15,-6 3-30 0,-1 0-36 16,1 2-53-16,-3 0-47 0,3-3-60 0,0 0-184 0,-5 1-481 0,3-2 214 15</inkml:trace>
  <inkml:trace contextRef="#ctx0" brushRef="#br1" timeOffset="261003.1988">16644 12036 115 0,'0'-10'210'0,"0"3"-5"0,-2-3-11 15,0 3-6-15,2 7-12 0,0-15-6 0,0 8-9 16,0 7-12-16,-4-11-6 0,4 5-6 0,0 6-8 16,-4-9-9-16,2 4-6 0,2 5-5 0,-10-7-11 15,3 5-10-15,-1-2-4 0,8 4-11 0,-18 0-3 16,3 5-9-16,1-2-4 0,-1 2-1 0,1 5-10 16,-1-1-1-16,3 0-5 0,-1 3-2 0,1 0-5 15,4 2-4-15,-3 10 3 0,5-9-2 0,0 3-3 16,6 4 3-16,2-6-8 0,-2 1 0 0,6 0-1 15,3-1-2-15,-3-2-4 0,6 2-1 0,-2-7 0 0,7 9-2 16,-3-8 2-16,1 1-3 0,-1-5 0 0,5 0-2 16,-4 1 1-16,-1-4-5 0,-4-4-4 15,1 1-2-15,-1-1-3 0,0-1-7 0,1-4-5 0,-3 2-2 16,2-4-8-16,-1-5-1 0,-3 0-5 0,2 0 0 16,-2-2-4-16,-2-1-4 0,3 0 3 0,-5-1 0 15,-2 0 6-15,4 1 0 0,-2 0 5 0,-2-1 0 16,0 0 4-16,4 3 1 0,-6 0 4 0,2 0 1 15,-2 2 5-15,0 2 8 0,4 1 6 0,-4-4 11 16,2 5 2-16,-4-1 5 0,4 3 8 0,0 6 5 16,-7-12 4-16,7 7 7 0,0 5 2 0,-4-9 2 15,4 9 2-15,-4-7 2 0,4 7 2 0,0 0 2 16,-4-11-10-16,4 11 5 0,0 0-17 0,0 0-2 0,0 0-5 16,0 0 0-16,0 0-7 0,0 0 3 15,0 0-2-15,0 0-6 0,-2 33 5 0,6-20-4 16,-2 2 4-16,2 3-9 0,-2-1 2 0,5 6 1 0,1-1-9 15,2 0 5-15,-4-5 2 0,1-2-2 0,5 9-7 16,-8-9 0-16,4-1 6 0,-1-1-4 0,1 2-5 16,0-2 0-16,0-3-3 0,-1-4-11 0,-1 2-8 15,0-4-1-15,-2-2-5 0,6-1-3 0,-10-1-6 16,19-4-4-16,-11-2-5 0,1-4 0 0,-1-5 3 16,-2 1 4-16,-4-3 0 0,2 0 4 0,0-6 8 15,-4 5-1-15,0 3 0 0,2-9 2 0,-4 6 8 16,0 2 4-16,-2 0 3 0,0 2 4 0,2 1 11 15,0-1 3-15,0 6 5 0,-2 0 2 0,0 1 0 16,2 3 6-16,2 4-9 0,-9-9 8 0,9 2-7 16,0 7 1-16,-4-7 1 0,4 7-4 0,-4-6 4 15,4 6-2-15,0 0 7 0,0 0-12 0,0 0 1 16,-8-2-1-16,8 2-2 0,0 0 1 0,0 0 0 0,-7 12 3 16,7-12-2-16,-4 11 0 0,4-5 1 15,0 4 0-15,2-1 0 0,0 5-2 0,3-2 5 0,-3 3-7 16,4-1 5-16,2-2-1 0,-2 2-5 0,3 2-1 15,3 4 1-15,-2-5 0 0,-1-1 1 0,3 0-1 16,-2 0 1-16,3-3 0 0,-1 2 1 0,1-3-6 16,-1 0-1-16,2-4 5 0,1-1-6 0,1-1-1 15,-7-3 3-15,1-3-5 0,-2-2-3 0,7-3 1 16,-5-2-2-16,0-4 2 0,-1-1-5 0,-3-2 4 16,-2-1-5-16,-2-9-1 0,2-1 6 0,-4-3-6 15,-2 2 5-15,-2 1-1 0,-2-1-2 0,0 1 4 16,-1 3 3-16,-1 8 3 0,0 3 0 0,0 1 3 15,-5 1 1-15,3 1 0 0,-2 4-3 0,3 3 2 0,-1-2 3 16,-5 3-3-16,7 2 0 0,-2 4-2 16,2-3 2-16,-1 4 4 0,3-3-4 0,6-2-3 15,-10 6-2-15,10-6-5 0,-4 3 8 0,4-3-12 0,0 0 2 16,0 0 0-16,0 0 1 0,0 0-1 0,20 5 3 16,-9-5-1-16,5-1 2 0,1 0 0 0,1 1 5 15,-1 1-3-15,-1 2 0 0,3 0 1 16,-2 3 3-16,-1 0-3 0,1 2-1 0,-5 3 5 0,2 1-6 15,-3-1 3-15,1 4 3 0,1 6 0 0,-5-5-3 16,-2 0 0-16,4 7 3 0,-5-5-2 0,-1-4 3 16,2 2-6-16,0-1 5 0,2-1 2 0,1-3-6 15,-1-2-4-15,-2-3-7 0,0 1-3 0,5-3 3 16,-1-1 0-16,0-4-7 0,1-2-1 0,3-2 1 16,-1-1 2-16,-1-3 1 0,-2-2-2 0,3-1 0 15,-5-2 2-15,2-2 0 0,1-5 3 0,-5 6 4 16,0-9-3-16,-2-3 4 0,0-1 1 0,-2-2 4 15,0 1-4-15,5-11 8 0,-7 16 2 0,0 8 2 0,0 1 7 16,0 3 5-16,0 2 11 0,-2 5 4 16,2 5-2-16,-3-9 0 0,3 9-4 0,0 0-1 15,0 0-4-15,0 0 4 0,-8 18-1 0,6-3-5 0,0 1-2 16,4 9 4-16,-2 0-4 0,4-2-1 0,0 2-3 16,1 1 2-16,3-3 0 0,-4-6-5 15,8 6 2-15,-3-2-2 0,-3-4 3 0,8 3-5 0,-3-8 3 16,1 1 4-16,3-2-2 0,-1 2-8 0,0-6 3 15,3 1 2-15,0-2-3 0,-3-3 3 0,3-4-4 16,-1 1-1-16,-1-2-3 0,-1-4 2 0,-2-2-4 16,-1-4 1-16,-1-2-1 0,2-6-1 0,-1-1 1 15,-3-6 2-15,-2-14-4 0,0 13 8 0,-8-21-4 16,7-6 0-16,-5 4-2 0,-9-2 0 0,9 4-2 16,0 3-1-16,-4 17 4 0,2 1 4 0,0 1 4 15,-2 4 8-15,-4 9 5 0,3 0 7 0,-1 0-1 16,0 7 3-16,0-2-1 0,2 2-2 0,-2 1-5 15,-1 2-2-15,7 4-1 0,-12-2-3 0,12 2 3 0,-15 3-6 16,11 1 3-16,-2 3-3 0,-2 4-3 16,4 2 2-16,2 0-4 0,2 4 2 0,-2 8 3 15,6 2-8-15,2 0 3 0,4 12-5 0,-4-13 4 0,7 2-3 16,-1-1 0-16,-1 1 6 0,7 9 0 0,-3-13-4 16,3-1-1-16,-1-4 4 0,-3 0-8 15,-3-6 1-15,5 4 0 0,-3-8-5 0,-5-3 3 0,4-2 0 16,-1-1-2-16,-1-3-9 0,0-1-2 0,1-2-9 15,1-3 2-15,-2-2 2 0,3-4-7 0,-5-3 3 16,4-7-4-16,-3 6 8 0,-1 3 1 0,-2-3 3 16,-2 0 3-16,2 2 0 0,-1 1 4 0,-5-2 5 15,0 7 1-15,0 2 6 0,0-3 9 0,0 9 8 16,0-10 0-16,0 10 5 0,0 0-1 0,0 0 0 16,0 0-5-16,0 0-3 0,0 0 2 0,0 0 2 15,0 0-3-15,-15 23 0 0,17-10-1 0,0 2 2 16,0 0 4-16,2-2-10 0,1 1 2 15,-1-5-6-15,2 3 2 0,2 2-2 0,0-5 2 0,5-2-6 0,-1 1 7 16,3-3-3-16,1-3-1 0,1-3-1 16,-1-3 0-16,5-1 2 0,-6-3-7 0,-1-5 0 15,3-3 4-15,-3 2-4 0,-4-7 6 0,1-1-7 0,-3-3 8 16,0 2-4-16,-2-3 0 0,-4 1-3 0,1-1 3 16,-1 8 0-16,-2 1 2 0,0 5 11 0,-2 1 20 15,4 2 9-15,-2 9-2 0,-2-11-4 0,2 11-8 16,0 0-9-16,0 0 0 0,0 0-3 0,0 0-1 15,0 0 0-15,-3 42 0 0,6-17-1 0,-1 18 14 16,0-2-13-16,2 3-6 0,4 5-3 0,-2 0 11 16,3-1-11-16,3 0 7 0,2 0-8 0,3-2 9 15,-3 2-12-15,-1-2-7 16,3 0-4-16,-1 1 0 0,1-8-15 0,-7 2 7 0,-5-13-13 0,2 12 6 16,-4-12 6-16,-6-11-6 0,-2 6 1 0,-3 0 2 15,-1-9 0-15,-4-2 2 0,-7 2 11 0,2-7-2 16,-5 1-5-16,-1-7 15 0,-2-5 3 0,2-5 7 0,-6-4 3 15,-6-14-8-15,6-2-1 0,10 7 6 16,-6-15-6-16,5-3 4 0,3-7 1 0,2 3-1 16,7-2-7-16,0 3 6 0,6 2-4 0,-1 13-9 0,3-1 2 15,2-11-9-15,5 11-14 0,1 5-9 0,2-3-13 16,2 0-20-16,1 4-21 0,3 0-28 0,-6 9-40 16,1-1-60-16,1 0-58 0,-2 5-309 0,-6 2-628 15,2-1 278-15</inkml:trace>
  <inkml:trace contextRef="#ctx0" brushRef="#br1" timeOffset="261246.3033">17327 11750 324 0,'-5'-4'325'16,"5"4"-23"-16,-4-9-23 0,4 9-24 0,9-16-23 15,5 7-24-15,11-4-20 0,0 3-9 0,20-8-19 16,-1 2-19-16,-1 3-15 0,5-2-4 0,5 3-23 16,-1 0-5-16,0-1-11 0,-1 2-4 0,-3-1-9 0,-17 6-22 15,-2 0-17-15,-4 1-34 0,-13 1-28 0,-2 4-37 16,-1 1-37-16,-9-1-33 0,6 4-36 0,-6-4-24 16,0 0-29-16,0 0-174 0,-25 10-433 15,8-4 192-15</inkml:trace>
  <inkml:trace contextRef="#ctx0" brushRef="#br1" timeOffset="265434.609">15977 8832 79 0,'0'0'141'0,"0"0"-17"0,0 0-1 16,0 0-9-16,0 0-3 0,0 0-20 0,0 0 2 15,0 0-11-15,0 0 0 0,0 0-2 0,-27 29-3 16,27-29-3-16,0 0 1 0,0 0-2 0,0 0 8 16,0 0-2-16,0 0 6 0,0 0 2 0,0 0-5 15,0 0 0-15,0 0-7 0,0 0-2 0,0 0-11 16,0 0-3-16,0 0-8 0,0 0 0 0,0 0-7 15,0 0 1-15,0 0-6 0,0 0-4 0,41-77-3 16,-41 77-10-16,15-26 2 0,-15 26-3 0,16-31-3 0,-16 31 1 16,19-36-3-16,-19 36 1 0,21-37-5 15,-21 37 0-15,12-30 1 0,-2 5-1 0,-10 25-3 0,15-28 1 16,-15 28-1-16,16-30-3 0,-16 30 0 0,17-27 2 16,-17 27-3-16,14-29-3 0,-14 29 4 0,11-29-4 15,-11 29 2-15,12-27 2 0,-12 27-1 0,12-28 3 16,-12 28-3-16,11-30 1 0,-11 30-5 0,6-30 2 15,-6 30-1-15,8-32 4 0,-8 32-2 0,13-31 1 16,-13 31-3-16,14-39-2 0,-14 39 3 0,17-38-7 16,-11 15 5-16,4-2 1 0,-10 25-4 0,13-32 2 15,-13 32-2-15,16-38 2 0,-8 16 0 16,-8 22 5-16,11-32-5 0,-11 32 3 0,10-34-4 0,-10 34-2 0,12-30 2 16,-12 30 1-16,9-33-3 0,-9 33 5 0,10-39 0 15,-10 39-1-15,10-34-4 0,1 12 8 16,-11 22-5-16,12-42 2 0,-12 42-3 0,13-33 3 0,-5 11-2 15,-8 22-1-15,14-39-1 0,-5 17 3 0,-9 22-2 16,14-36 0-16,-14 36 2 0,12-32-2 0,-12 32 0 16,13-31 1-16,-13 31 2 0,8-33-2 15,-8 33-2-15,8-31 2 0,-8 31 4 0,9-30 2 0,-9 30-5 16,10-30-1-16,-10 30 4 0,8-31-2 0,-8 31 1 16,13-30-1-16,-13 30-2 0,10-32 3 0,-10 32-4 15,10-32 3-15,-10 32-1 0,11-31-2 16,-11 31 2-16,10-32 0 0,-10 32-4 0,6-32 3 0,-6 32-2 15,8-32-1-15,-8 32 4 0,9-30-2 0,-9 30 0 16,6-33-2-16,-6 33 4 0,6-34-1 0,-6 34-2 16,13-38 0-16,-13 38 1 0,10-30-1 0,-10 30 2 15,8-30 1-15,-8 30 1 0,10-29 0 0,-10 29 0 16,9-31-2-16,-9 31 0 0,8-30-3 0,-8 30 3 0,8-27 2 16,-8 27 1-16,11-30 5 0,-11 30 3 15,8-27-1-15,-8 27 2 0,0 0-4 0,8-38 1 16,-8 38-2-16,8-26 0 0,-8 26 3 0,0 0-2 15,9-39 4-15,-9 39-1 0,6-25 1 0,-6 25 5 0,0 0-6 16,8-36-1-16,-8 36 0 0,0 0 3 0,8-34-4 16,-8 34-2-16,9-24 0 0,-9 24 3 0,0 0-5 15,10-39 0-15,-10 39 0 0,10-20-4 0,-10 20 8 16,0 0-7-16,11-31 0 0,-11 31-1 0,0 0 1 16,8-32 0-16,-8 32-1 0,0 0-2 0,10-34 1 15,-10 34 1-15,0 0 0 0,11-29 1 0,-11 29-5 16,0 0 3-16,12-30-1 0,-12 30 1 0,0 0 1 15,12-27-1-15,-12 27 1 0,11-26 1 0,-11 26 1 16,10-27-4-16,-10 27 0 0,10-25 0 0,-10 25 2 16,0 0 0-16,15-37-4 0,-15 37 4 0,6-24-2 15,-6 24-2-15,13-28 2 0,-13 28 5 0,14-27-6 16,-14 27 2-16,0 0 3 0,10-30-5 0,-10 30 3 16,0 0 0-16,7-38-1 0,-7 38-3 0,0 0 2 0,12-30 0 15,-12 30-2-15,0 0 3 0,8-34 2 0,-8 34-4 16,0 0 0-16,13-36 1 0,-13 36 0 15,8-21 0-15,-8 21-2 0,0 0 2 0,14-36 0 16,-14 36 0-16,0 0 0 0,17-31 0 0,-17 31-1 0,8-22 3 16,-8 22-2-16,0 0-1 0,10-31-1 15,-10 31 8-15,11-24-5 0,-11 24-1 0,0 0 0 16,12-27 0-16,-12 27 0 0,0 0 1 0,15-28 0 0,-15 28-11 16,0 0-2-16,12-28 2 0,-12 28 1 0,0 0 0 15,0 0 6-15,10-32-2 0,-10 32 4 0,0 0-6 16,0 0 7-16,15-24-1 0,-15 24 0 0,0 0-2 15,0 0 3-15,0 0 0 0,10-27-2 0,-10 27 6 16,0 0-2-16,0 0-5 0,0 0 4 0,13-26 0 16,-13 26 2-16,0 0-2 0,0 0-3 0,0 0-4 15,0 0 7-15,16-26 0 0,-16 26 2 0,0 0 0 16,0 0 1-16,0 0-8 0,15-21 11 0,-15 21 0 16,0 0 0-16,0 0 2 0,0 0 0 0,0 0-2 15,18-27 0-15,-18 27-2 0,0 0 1 16,0 0 2-16,19-24 2 0,-19 24-5 15,0 0 3-15,0 0 3 0,12-29-8 0,-12 29 9 0,0 0 5 0,0 0-1 16,13-24 3-16,-13 24-3 0,0 0-1 0,0 0-3 16,0 0-1-16,12-29 1 0,-12 29-4 0,0 0-1 15,0 0 3-15,0 0 0 0,0 0-3 0,0 0 2 16,0 0-3-16,0 0-2 0,0 0 0 0,0 0 0 16,15-24 3-16,-15 24-5 0,0 0 1 0,0 0 6 15,0 0-8-15,0 0-5 0,0 0 3 0,0 0 3 16,0 0-9-16,0 0-12 0,0 0-6 0,0 0-9 15,0 0-17-15,0 0-23 0,0 0-35 0,0 0-45 0,0 0-33 16,0 0-32-16,0 0-170 0,0 0-423 16,-81 54 187-16</inkml:trace>
  <inkml:trace contextRef="#ctx0" brushRef="#br1" timeOffset="265933.3952">16711 5713 8 0,'0'0'87'0,"0"0"5"0,0 0-5 0,0 0 11 0,0 0 14 15,0 0-3-15,0 0 8 0,0 0-8 0,0 0-2 16,0 0-6-16,0 0-2 0,0 0-14 0,0 0-1 16,0 0-12-16,70-44 2 0,-70 44-12 0,35-25-5 15,-10 10-7-15,4 1-2 0,-2-2-11 0,-5 0 5 16,16-9-5-16,-16 11 8 0,-1 1 2 0,2-5 1 16,-3 1 1-16,-20 17 2 0,44-29 4 0,-21 14-1 15,-23 15 3-15,24-18 4 0,-24 18-2 16,23-17 1-16,-23 17-4 0,0 0 5 0,0 0 0 15,25-19 0-15,-25 19-6 0,0 0-6 0,0 0-3 0,0 0-5 16,21-15 0-16,-21 15-7 0,0 0-4 0,0 0-2 16,0 0-1-16,0 0-4 0,0 0 2 0,0 0 3 0,0 0 0 15,0 0 0-15,0 0 1 0,45 27-3 16,-45-27 10-16,15 25 6 0,-15-25 2 0,16 29-3 16,-6-7-1-16,-10-22 1 0,25 48-1 0,-10-22-4 15,3 12 1-15,-5-10-6 0,3 11-2 0,-5-10-2 16,-1-3-5-16,0 1-3 0,1 0-6 0,-11-27-19 15,14 52-20-15,-10-26-37 0,-4-26-50 0,-4 52-96 0,4-52-89 16,-14 38-189-16,14-38-527 0,-21 24 232 16</inkml:trace>
  <inkml:trace contextRef="#ctx0" brushRef="#br1" timeOffset="286501.5122">16008 5073 16 0,'0'0'127'0,"0"0"0"0,0 0 0 16,0 0-6-16,0 0-6 0,0 0-2 0,0 0 0 16,0 0 1-16,0 0-1 0,-17-38-1 0,17 38 2 15,0 0-5-15,0 0-10 0,0 0-6 0,0 0-11 16,0 0-9-16,0 0-5 0,0 0-3 0,0 0 16 15,0 0-2-15,0 0-1 0,0 0 1 0,0 0-7 16,0 0-3-16,0 0 1 0,0 0-4 0,0 0-4 16,23 95-9-16,-23-95-1 0,19 37 0 0,-13-16-9 15,-6-21-4-15,18 38-3 0,-18-38-5 0,23 39 0 16,-13-18-4-16,5-1-2 0,-15-20-1 0,19 29-4 16,-19-29-3-16,14 24-4 0,-14-24-11 0,0 0-21 15,21 22-15-15,-21-22-16 0,0 0-5 0,0 0-11 16,22 15-12-16,-22-15-18 0,0 0-16 0,0 0-8 15,0 0-5-15,0 0 1 0,0 0 11 16,42-52-9-16,-42 52 9 0,8-29 15 0,-8 29 9 0,6-26 4 16,-6 26 10-16,0 0 12 0,0 0 10 0,8-36 4 15,-8 36 27-15,0 0 5 0,0 0 19 0,0 0 2 16,0 0 21-16,0 0-1 0,0 0 14 0,0 0-3 16,0 0 9-16,0 0-4 0,0 0-4 0,0 0 5 0,0 0 8 15,0 0 5-15,0 0 5 0,0 0 3 16,0 0-1-16,0 0 3 0,0 0-5 0,0 0-4 15,0 0-2-15,0 0 3 0,0 0-7 0,0 0-5 0,0 0-4 16,0 0 1-16,0 0-6 0,0 0 6 0,0 0-6 16,0 0-1-16,0 0 2 0,13 82 6 15,-13-82-5-15,0 0 2 0,0 0-9 0,0 0 0 0,0 0-4 16,70-32-2-16,-70 32-4 0,17-25 0 0,-17 25-2 16,12-28 3-16,-12 28-4 0,0 0 5 0,6-38-5 15,-6 38-14-15,0 0 5 0,0 0 4 0,0 0 1 16,0 0 0-16,-20-44 0 0,20 44-1 0,0 0-4 15,0 0 1-15,0 0-4 0,-29-7 4 0,29 7 0 16,0 0-1-16,0 0-8 0,0 0 5 0,0 0-5 16,-48 46-4-16,48-46-5 0,-10 23-4 0,10-23-6 15,0 0-16-15,-6 36 1 0,6-36-4 0,0 0-20 16,0 0-9-16,0 0 1 0,0 0 1 0,0 0 3 16,0 0 8-16,49 21-1 0,-49-21-3 0,0 0 6 15,0 0-2-15,71-36 8 0,-53 22 2 0,-18 14 9 16,29-27-2-16,-12 9 7 0,-17 18-1 0,16-25 9 15,-16 25 6-15,13-23 12 0,-13 23 7 16,0 0 13-16,0 0 8 0,0 0 5 0,4-33 11 0,-4 33 8 16,0 0 3-16,0 0-8 0,0 0-5 0,0 0-3 0,0 0-2 15,0 0 1-15,0 0-8 0,0 0-5 16,0 0 5-16,0 0-10 0,0 0 1 0,-62 53-3 16,62-53 0-16,-13 28-1 0,13-28-2 0,-10 25 3 0,10-25-5 15,0 0 3-15,0 0-2 0,0 0-5 0,-6 31 4 16,6-31 8-16,0 0 8 0,0 0-4 0,0 0-2 15,0 0-1-15,0 0-2 0,0 0-2 0,0 0 6 16,0 0-6-16,62-61-4 0,-62 61 2 0,16-25 1 16,-16 25-3-16,0 0-5 0,19-23 2 0,-19 23-2 15,0 0 0-15,0 0 1 0,21-20-8 0,-21 20 9 16,0 0-6-16,0 0 4 0,0 0-3 0,0 0 2 16,0 0-1-16,0 0-1 0,51 37-1 15,-51-37 1-15,17 38-1 0,-17-38 5 16,14 32-7-16,-14-32 6 0,11 31-5 0,-11-31 0 0,6 28 1 0,-6-28 5 15,0 0-6-15,8 32 3 0,-8-32-3 0,0 0 0 16,0 0 5-16,0 0 10 0,0 0 11 0,0 0 0 16,0 0 0-16,0 0-5 0,0 0 0 15,0 0-5-15,0 0 0 0,0 0-2 0,0 0-1 0,8-107 1 16,-8 107-4-16,4-48-7 0,-4 48 1 0,7-33 0 16,-7 33 0-16,4-29 2 0,-4 29-5 0,0 0 6 15,6-29-7-15,-6 29 3 0,0 0-1 0,0 0 0 16,0 0-3-16,0 0 4 0,0 0 0 0,0 0-2 15,0 0-1-15,0 0 1 0,0 0-3 0,0 0 3 16,0 0-2-16,0 0 1 0,0 0 1 0,0 0-2 16,64 59 1-16,-64-59 2 0,12 25-1 0,-12-25-2 15,17 24 1-15,-17-24 2 0,0 0-17 16,17 23-14-16,-17-23-24 0,0 0-24 0,0 0-29 0,0 0-9 0,0 0-21 16,0 0-40-16,0 0-22 0,0 0-169 0,0 0-397 15,0 0 176-15</inkml:trace>
  <inkml:trace contextRef="#ctx0" brushRef="#br1" timeOffset="286634.4422">16518 4946 44 0,'27'32'24'0,"-27"-32"-8"15,21 24-30-15,-21-24-16 0,23 23 8 0</inkml:trace>
  <inkml:trace contextRef="#ctx0" brushRef="#br1" timeOffset="286964.1516">16688 5046 86 0,'0'0'167'0,"0"0"-1"0,0 0-6 0,0 0-1 0,25-34-11 16,-25 34-10-16,0 0 1 0,0 0-1 0,0 0 11 16,0 0-11-16,0 0-7 0,0 0-12 0,0 0-9 15,0 0-11-15,37 0-7 0,-37 0-4 0,0 0-5 16,0 0-5-16,0 0-5 0,0 0-2 0,0 0-1 15,0 0 5-15,0 0-4 0,0 0-7 0,0 0-7 16,0 0-1-16,0 0-14 0,0 0-2 0,0 0-2 16,0 0-5-16,0 0-3 0,12-28-1 0,-12 28-4 15,0 0-3-15,0 0-4 0,0 0-2 0,0 0-4 16,0 0 3-16,42-3-5 0,-42 3 3 0,0 0-4 16,0 0 6-16,0 0-7 0,51 19-5 0,-51-19 3 15,0 0 0-15,33 9 7 0,-33-9-6 0,0 0-3 16,0 0 1-16,0 0 0 0,0 0 7 0,27 9-9 15,-27-9 9-15,0 0-10 0,0 0 0 0,0 0-1 16,0 0-4-16,0 0-2 0,0 0-14 0,0 0-21 16,0 0-25-16,0 0-52 0,0 0-53 0,0 0-41 15,0 0-15-15,0 0-196 0,0 0-455 0,0 0 202 16</inkml:trace>
  <inkml:trace contextRef="#ctx0" brushRef="#br1" timeOffset="288905.0586">18029 5639 59 0,'0'0'52'0,"0"0"-3"0,0 0-4 0,0 0 7 15,0 0-11-15,0 0-7 0,0 0 8 0,0 0-8 16,0 0-9-16,0 0 6 0,0 0-2 15,0 0-1-15,0 0-2 0,0 0 8 0,0 0 1 0,0 0 2 16,0 0-6-16,0 0 8 0,0 0-6 0,0 0-1 16,0 0 8-16,0 0 6 0,0 0 3 0,0 0-8 15,0 0 0-15,0-55 4 0,0 55 0 0,0 0 1 16,0 0-4-16,0 0-2 0,0 0 5 0,0 0-5 16,0 0-9-16,0 0 9 0,0 0-3 0,0 0-1 15,0 0-3-15,0 0 2 0,0 0-7 0,0 0-9 16,0 0 4-16,0 0 0 0,0 0-12 0,0 0 5 15,0 0-2-15,0 0-1 0,0 0 0 0,0 0-5 16,0 0-5-16,0 0 5 0,0 0-1 0,0 0 1 16,0 0-5-16,0 0 4 0,0 0-3 0,0 0-4 0,0 0 8 15,0 0-10-15,0 0 11 0,0 0-2 0,0 0-4 16,0 0 9-16,0 0-4 0,0 0-1 16,0 0 6-16,0 0-6 0,0 0-2 0,0 0 4 15,0 0-6-15,0 0-2 0,0 0-18 0,0 0-36 0,0 0-32 16,0 0-38-16,0 0-134 0,0 0-279 0,0 0 124 15</inkml:trace>
  <inkml:trace contextRef="#ctx0" brushRef="#br1" timeOffset="289776.8578">18052 5618 8 0,'0'0'85'0,"0"0"1"0,0 0-6 0,0 0-7 0,0 0 7 15,0 0 0-15,0 0 3 0,0 0-4 0,0 0-1 16,0 0-4-16,0 0-3 0,0 0 0 0,0 0-1 16,0 0-4-16,0 0-8 0,0 0-3 0,0 0-8 0,0 0 2 15,0 0-11-15,0 0-4 0,0 0-1 16,0 0-1-16,0 0-10 0,0 0-1 0,0 0 3 15,0 0-1-15,0 0 0 0,0 0-4 0,0 0-5 16,0 0 0-16,0 0 10 0,0 0 1 0,0 0 5 0,0 0-2 16,0 0 1-16,0 0-1 0,0 0-3 0,0 0-3 15,0 0 4-15,0 0-7 0,0 0-2 0,0 0 0 16,0 0-3-16,0 0-1 0,0 0-5 16,0 0-1-16,0 0 2 0,0 0 2 0,0 0-6 0,6 73 6 15,-6-73-1-15,0 0-5 0,0 0 4 16,4 38-1-16,-4-38 1 0,0 0-2 0,7 31 0 15,-7-31-2-15,0 0-5 0,0 0 4 0,4 37 1 0,-4-37 0 16,0 0 0-16,0 0-3 0,0 0 5 0,6 34-1 16,-6-34-7-16,0 0 2 0,0 0 3 0,2 31 3 15,-2-31-4-15,0 0 0 0,0 0 1 0,0 0-2 16,0 0-1-16,0 40 8 0,0-40-3 0,0 0 2 16,0 0 1-16,0 0-3 0,0 0 2 0,2 35 5 15,-2-35-2-15,0 0 8 0,0 0-5 16,0 0 17-16,0 0 0 0,-4 42 1 0,4-42-7 0,0 0 0 15,0 0-6-15,0 0 4 0,-4 33-6 0,4-33 0 16,0 0 2-16,0 0-3 0,-6 40 0 0,6-40-4 16,0 0 3-16,-7 31-3 0,7-31 1 0,0 0-4 15,0 0-3-15,-6 36 1 0,6-36 0 0,0 0-2 0,0 0 1 16,-4 33-2-16,4-33 1 16,0 0 0-16,0 0 1 0,-6 39-1 0,6-39 0 15,0 0-2-15,-6 27 1 0,6-27-1 0,0 0 2 0,-6 31-2 16,6-31 2-16,0 0-3 0,0 0 7 0,-7 44-8 15,7-44 2-15,0 0 4 0,-6 28-4 0,6-28-2 0,0 0 1 16,-8 31 2-16,8-31-4 0,0 0 9 16,-8 36-6-16,8-36-1 0,0 0-1 15,0 0 3-15,-7 33-1 0,7-33 0 0,0 0-3 0,0 0 0 0,0 0 5 16,-6 28-4-16,6-28 6 0,0 0-9 0,0 0 2 16,0 0-1-16,0 0 2 0,0 0-4 0,0 0 3 15,0 0-19-15,0 0-38 0,0 0-50 16,0 0-32-16,0 0-35 0,0 0-187 0,0 0-391 0,0 0 173 15</inkml:trace>
  <inkml:trace contextRef="#ctx0" brushRef="#br1" timeOffset="291261.1516">18197 5644 85 0,'0'0'87'0,"0"0"1"15,0 0 4-15,0-53-14 0,0 53-15 0,0 0 9 0,0 0 1 16,0 0 4-16,4-35-4 0,-4 35 15 16,0 0-3-16,0 0-1 0,0 0-4 0,0 0-4 15,0 0-6-15,0 0-8 0,0 0-4 0,0 0-7 16,0 0 4-16,0 0-1 0,0 0 2 0,0 0-13 0,0 0-1 15,0 0 2-15,0 0-12 0,0 0-1 16,-41 86-4-16,41-86-1 0,-13 39-5 0,13-39-1 16,-8 41 1-16,4-18-2 0,4-23 2 0,-6 38 0 15,6-38 5-15,-7 34 5 0,7-34-4 0,-8 39-3 0,8-39-2 16,-6 33 1-16,6-33-8 0,-10 38 7 16,10-38-2-16,-7 32-6 0,7-32 1 0,-6 31-2 0,6-31 1 15,-2 31-2-15,2-31-1 0,0 0 0 16,-4 46 0-16,4-46-3 0,0 0-1 0,0 42 2 0,0-42-1 15,0 0-6-15,-2 41 6 0,2-41 1 0,0 0 9 16,-4 44 4-16,4-44 0 0,-4 29-2 0,4-29 5 16,0 0-8-16,-9 41-1 0,9-41-1 0,-8 30 0 15,8-30 1-15,-8 31 6 0,8-31-7 0,-8 29 3 16,8-29 0-16,-9 30-7 0,9-30 0 0,-6 33 0 16,6-33-2-16,-4 33 3 0,4-33-2 0,0 0 3 15,-4 47-12-15,4-47 9 0,-4 28 1 0,4-28 3 16,0 0-7-16,-4 42-1 0,4-42 3 15,0 0 5-15,-2 36-1 0,2-36 3 0,0 0 3 0,-9 37 0 16,9-37-3-16,0 0-1 0,-8 28 2 0,8-28-5 16,0 0 0-16,0 0-5 0,-8 32 5 0,8-32-1 15,0 0-3-15,0 0 1 0,-11 34-1 0,11-34 2 16,0 0-6-16,0 0 2 0,-8 31-1 0,8-31-1 16,0 0-2-16,0 0 6 0,-8 32-5 0,8-32 3 15,0 0-3-15,-10 38 0 0,10-38 4 0,-7 27-3 16,7-27 2-16,-10 25-1 0,10-25 0 0,-10 28-1 15,10-28 1-15,-9 29 4 0,9-29-4 0,-8 30 1 16,8-30 1-16,-10 25-3 0,10-25 3 0,0 0-2 0,-13 40-2 16,13-40 1-16,-6 26 5 0,6-26-6 0,0 0 0 15,-10 33 0-15,10-33-3 0,0 0 7 16,-8 35-4-16,8-35-2 0,0 0-1 0,-5 31 3 16,5-31 0-16,0 0 2 0,-8 35-5 0,8-35 3 0,-6 26-2 15,6-26 3-15,0 0-3 0,-10 40 2 0,10-40-1 16,-9 27 3-16,9-27-3 0,-14 28 4 0,14-28 0 15,-12 29-1-15,12-29 1 0,-15 32 1 16,3-12 1-16,12-20-5 0,-19 36 2 0,19-36 1 0,-14 30-3 16,14-30-1-16,-11 31 3 0,11-31 2 0,-14 33-4 15,14-33 0-15,-9 27 0 0,9-27 9 0,0 0-8 16,-10 39-4-16,10-39 2 0,0 0 1 0,-4 37 5 16,4-37-4-16,-2 29-1 0,2-29 0 0,0 0-1 15,0 0-1-15,-4 47-1 0,4-47 3 0,0 0 0 16,-4 35-2-16,4-35 4 0,0 0 4 0,-4 38-3 15,4-38-1-15,-7 28 5 0,7-28-5 0,-6 29 2 16,6-29 4-16,0 0 3 0,-6 41-4 0,6-41 0 16,0 0 1-16,-10 33 6 0,10-33-7 0,0 0 3 15,-7 35 3-15,7-35-7 0,0 0 3 0,-6 32-3 16,6-32 3-16,0 0-1 0,-4 36-5 0,4-36 4 16,0 0-5-16,-6 36 1 0,6-36-3 0,0 0 4 15,-8 31-4-15,8-31 6 0,-7 27 2 0,7-27 3 16,0 0 0-16,-4 36-5 0,4-36 11 0,0 0-10 15,-8 35-3-15,8-35-3 0,0 0 5 0,-8 31 0 16,8-31-2-16,0 0-5 0,0 0 0 0,-11 32 1 16,11-32 2-16,0 0 1 0,0 0 0 0,-6 31-4 15,6-31 1-15,0 0-1 0,0 0 3 0,-8 32-5 0,8-32 3 16,0 0 2-16,-10 39 6 0,10-39 2 0,0 0-1 16,-7 26 1-16,7-26 2 0,0 0-5 15,0 0 2-15,-10 32-1 0,10-32 1 0,0 0 8 16,0 0-13-16,-8 27 2 0,8-27 10 0,0 0-14 0,0 0 2 15,0 0-3-15,-8 28 0 0,8-28-2 0,0 0 5 16,0 0-6-16,0 0 4 0,-9 31 1 0,9-31-3 16,0 0 8-16,0 0 5 0,0 0-15 0,0 0-1 15,0 0 8-15,-8 31-2 0,8-31 2 0,0 0-3 16,0 0-4-16,0 0-3 0,0 0 3 0,0 0 3 16,0 0 1-16,0 0-5 0,0 0-3 0,0 0 6 15,-8 27 0-15,8-27 1 0,0 0 4 0,0 0-13 16,0 0 6-16,0 0 0 0,0 0 5 0,0 0-5 15,0 0-5-15,-9 28 5 0,9-28-1 0,0 0 0 16,0 0 4-16,0 0 1 0,0 0-1 0,0 0-4 16,0 0 1-16,0 0 0 0,0 0 0 0,0 0-2 15,0 0 5-15,0 0-4 0,0 0-4 0,0 0-3 16,0 0-13-16,0 0-25 0,0 0-29 0,0 0-34 16,0 0-32-16,0 0-31 0,0 0-28 0,0 0-20 15,0 0-17-15,0 0-226 0,0 0-500 0,-24-75 221 16</inkml:trace>
  <inkml:trace contextRef="#ctx0" brushRef="#br1" timeOffset="291585.1166">17391 8227 35 0,'0'0'155'0,"0"0"7"0,0 0 4 16,-17-40-10-16,17 40 3 0,0 0-7 15,0 0-3-15,0 0-4 0,0 0-3 0,-16-19 2 0,16 19-9 16,0 0-11-16,0 0-9 0,0 0-12 0,0 0-12 15,0 0-6-15,0 0-9 0,0 0 0 0,0 0-10 16,-46 57-8-16,38-29-1 0,-2 13-7 0,1 0-2 16,3-10 0-16,-2 13-8 0,2-3 3 0,1 2-7 15,5-15 4-15,0-28-7 0,0 56 1 0,5-29-3 16,-5-27-1-16,8 29-1 0,-8-29 0 0,16 23-5 16,-16-23 4-16,21 15-4 0,-21-15 8 15,0 0-6-15,0 0-1 0,0 0-2 0,74-34 1 0,-51 13-2 16,6-11-1-16,4-6-2 0,-4 3-4 0,-2 1 2 15,2-5-5-15,-8 17 1 0,-3-2-1 0,-1 0-4 16,1 5-5-16,-1 1-9 0,-17 18-33 0,0 0-34 16,19-25-39-16,-19 25-47 0,0 0-44 0,0 0-44 15,0 0-179-15,0 0-460 0,0 0 203 0</inkml:trace>
  <inkml:trace contextRef="#ctx0" brushRef="#br1" timeOffset="292639.9157">18079 7046 40 0,'0'0'235'0,"0"0"-8"16,0 0-9-16,0 0-18 0,-25-30-17 0,25 30-17 16,0 0-19-16,0 0-12 0,0 0-16 0,0 0-2 15,0 0 5-15,0 0 3 0,0 0-12 0,0 0 5 16,0 0-4-16,0 0-4 0,54 92-9 0,-42-67 1 16,3 1-10-16,6 14-7 0,-9-12-9 0,0 0-6 15,1-3-7-15,1-3-8 0,1 5-8 0,-15-27 0 16,22 43-3-16,-11-20-8 0,-11-23 7 0,12 20-13 15,-12-20-4-15,0 0-3 0,0 0 1 0,17 23 6 0,-17-23 13 16,0 0 1-16,0 0-10 0,0 0 1 16,0 0-4-16,0 0 3 0,0 0-9 0,0 0-6 0,-42-110 3 15,22 65-5-15,-5 3 2 0,0-7-9 0,2 8 2 16,-1-1 0-16,5 1-2 0,4 15 1 0,3 2-4 16,-2-2-3-16,1 4 0 15,13 22-4-15,-14-33 4 0,14 33-2 0,-11-25 2 0,11 25-1 16,0 0 1-16,-6-35-3 0,6 35 4 0,0 0-3 0,0 0 2 15,0 0-6-15,23-39 3 0,-23 39 2 0,0 0 0 16,37-6-7-16,-37 6 11 0,0 0-9 0,64 14 6 16,-37-2 3-16,-27-12 3 0,52 25 2 0,-27-8-4 15,-3 3-2-15,3-2 3 0,-4 2 0 0,1 0 1 16,-3 1-5-16,-2 4 4 0,-1-3-10 0,-1 0-7 16,-15-22-30-16,27 42-25 0,-21-26-38 0,-6-16-49 15,12 32-63-15,-12-32-47 0,6 26-268 0,-6-26-572 16,0 0 253-16</inkml:trace>
  <inkml:trace contextRef="#ctx0" brushRef="#br1" timeOffset="292810.1291">18129 7274 106 0,'0'0'273'0,"0"0"-28"15,0 0-17-15,0 0-19 0,0 0-15 0,33-70-22 16,-15 50-17-16,5 1-16 0,6-13-14 0,-8 14-15 0,-1 0-10 15,3 1-21-15,-2-3-52 0,-1 3-58 0,-20 17-58 16,40-28-55-16,-40 28-173 0,27-20-342 0,-27 20 151 16</inkml:trace>
  <inkml:trace contextRef="#ctx0" brushRef="#br1" timeOffset="293087.6739">18511 6814 92 0,'0'0'226'16,"0"0"-8"-16,0 0-9 0,0 0-10 0,0 0-12 15,0 0-8-15,0 0-11 0,0 0-19 0,0 0-7 16,-35-22-9-16,35 22-5 0,0 0-8 0,0 0-6 0,0 0-8 16,-37 41-7-16,37-41-7 0,-17 37-2 15,17-37-9-15,-8 42-6 0,8-42-8 0,-2 44-10 16,2-44-2-16,2 31-3 0,-2-31-10 0,8 34-1 15,-8-34-4-15,17 28-6 0,-17-28 3 0,22 18-10 0,-22-18-8 16,36 13-2-16,-36-13-31 0,33 1-16 0,-33-1-24 16,0 0-41-16,62-16-41 0,-40 5-39 0,-1-7-43 15,-21 18-202-15,23-33-458 0,-23 33 204 0</inkml:trace>
  <inkml:trace contextRef="#ctx0" brushRef="#br1" timeOffset="293455.0348">18672 6675 238 0,'0'0'246'0,"0"0"-24"16,0 0-18-16,0 0-10 0,0 0-11 0,0 0-8 15,0 0-17-15,0 0-5 0,0 0-11 16,-39 43-6-16,39-43-8 0,-14 27-11 0,14-27-8 16,-11 34-11-16,11-34-8 0,-6 42 1 0,6-42-9 0,0 29-7 15,0-29-3-15,0 0-5 0,21 36-4 0,-21-36 0 16,20 15-5-16,-20-15-1 0,31 7-11 0,-31-7-5 15,0 0-3-15,52-2-8 0,-52 2-7 0,41-11-10 16,-41 11-35-16,42-18-37 0,-42 18-39 0,31-21-47 16,-15 3-40-16,-16 18-44 0,25-33-217 0,-25 33-483 15,8-33 213-15</inkml:trace>
  <inkml:trace contextRef="#ctx0" brushRef="#br1" timeOffset="294315.9598">18881 6651 228 0,'0'0'230'0,"0"0"-10"0,0 0-9 16,0 0-11-16,0 0-11 0,0 0-12 0,0 0-7 0,0 0-11 15,0 0-8-15,0 0-10 0,0 0-10 0,0 0-15 16,0 0-7-16,0 0-5 0,0 0-11 16,0 0-11-16,0 0-3 0,0 0-10 0,0 0-6 0,0 0-7 15,81-14-7-15,-81 14-2 0,12-25-4 0,-12 25-5 16,0 0-4-16,4-38-2 0,-4 38-5 0,0 0-3 15,-4-35 1-15,4 35-6 0,0 0 3 0,0 0-5 16,0 0 1-16,-23-29-6 0,23 29-2 0,0 0 1 16,0 0-3-16,0 0-1 0,-53 12 6 0,53-12-6 15,0 0 2-15,-36 31-3 0,36-31 0 0,-26 36-3 16,11-15-2-16,3 0 1 0,12-21-1 0,-11 30 1 16,11-30-2-16,0 0-5 0,-2 40 4 0,2-40 0 15,0 0 1-15,0 0 2 0,27 38 1 0,-27-38-1 16,25 6 4-16,-25-6-10 0,43-3 3 0,-43 3 2 15,54-12 0-15,-27 0-1 0,2-1 1 0,-4 0-3 16,-2-4 3-16,-1-1-3 0,-1 0 3 0,-2-1-4 16,-19 19 4-16,26-31-5 0,-26 31-3 0,15-39-6 15,-13 13-10-15,-2 26-3 0,0-47-1 0,0 47 2 0,-12-47 6 16,12 47 1-16,-11-32 0 0,11 32 4 16,-14-27 1-16,14 27 1 0,-13-19 3 0,13 19 3 15,0 0-2-15,-22-16-1 0,22 16 4 0,0 0-3 16,0 0-1-16,0 0 4 0,0 0 2 0,0 0-8 15,0 0-2-15,0 0 1 0,0 0 5 0,0 0-2 16,0 0 2-16,0 0-2 0,0 0 1 0,0 0 2 16,0 0 6-16,0 0-6 0,0 0 4 0,0 0 4 0,93 0-2 15,-93 0-1-15,0 0 4 0,51 13-2 0,-51-13 4 16,27 19-5-16,-27-19-1 0,19 23 8 16,-19-23-7-16,6 34 1 0,-6-34 3 0,0 34 3 0,0-34-2 15,-4 39-4-15,4-39 12 0,0 0-13 0,-13 43 2 16,13-43-1-16,0 0 0 0,0 0 6 0,0 0-2 15,-8 22 5-15,8-22-7 0,0 0-2 0,0 0 1 16,0 0 0-16,0 0-5 0,0 0 3 0,0 0 2 16,23-114-1-16,-17 86-1 0,0 2 0 0,-6 26-1 15,13-52 2-15,-7 27-2 0,-6 25 2 0,6-45-1 16,-6 45-1-16,2-32 3 0,-2 32 0 0,0 0-5 0,-4-39 0 16,4 39 2-16,0 0 0 0,-10-38 1 15,10 38-3-15,-13-24 6 0,13 24-3 0,0 0 0 16,-22-18-1-16,22 18 2 0,0 0-5 0,0 0 2 15,-36-6 5-15,36 6-4 0,0 0-1 0,0 0 0 16,0 0 1-16,0 0 1 0,0 0 0 0,-39 30 0 16,39-30-1-16,0 0 4 0,0 0-1 0,0 0 0 15,0 0 0-15,0 0-1 0,66 44 4 0,-66-44 1 0,35 10 2 16,-35-10 2-16,52 13 2 0,-29-4 0 0,-23-9-2 16,35 16 5-16,-35-16-3 0,27 22 6 0,-27-22 2 15,16 28-4-15,-16-28 0 0,7 44-2 16,-7-44 3-16,-11 50-6 0,-1-23 2 0,2-3-3 0,10-24-2 15,-27 42-9-15,16-30-21 0,11-12-26 0,-20 21-33 16,20-21-46-16,0 0-56 0,0 0-52 0,0 0-217 16,-44-5-490-16,44 5 216 0</inkml:trace>
  <inkml:trace contextRef="#ctx0" brushRef="#br1" timeOffset="295335.0202">19433 5902 21 0,'0'0'221'16,"0"0"0"-16,0 0-2 0,0 0-10 0,-31-26-8 15,31 26-10-15,0 0-7 0,0 0-11 0,0 0-11 16,0 0-3-16,0 0-13 0,0 0-12 0,0 0-5 15,0 0-15-15,0 0-8 0,0 0-6 0,0 0-4 16,41-40-10-16,-41 40-4 0,40-25-9 0,-14 10-11 0,12-8-5 16,-1-1-16-16,-14 5-2 0,1 4-11 15,-1-1 1-15,-23 16-1 0,31-21-6 0,-31 21-2 16,21-14-2-16,-21 14-1 0,0 0-7 0,0 0-7 16,0 0-13-16,0 0-17 0,0 0-16 0,0 0-9 0,0 0-16 15,0 0-15-15,0 0-10 0,0 0-17 0,0 0-4 16,0 0 10-16,0 0 8 0,0 0 9 0,-77 59 6 15,77-59 1-15,-24 20 15 0,24-20 0 0,-21 12 15 16,21-12 8-16,0 0 15 0,-27 15 15 0,27-15 18 16,0 0 19-16,0 0 12 0,0 0 16 0,-29 13 7 15,29-13 11-15,0 0 3 0,0 0 1 0,0 0-2 16,0 0-1-16,0 0-5 0,0 0 2 0,0 0 0 16,0 0 8-16,0 0-7 0,0 0-5 0,0 0-5 15,0 0 3-15,56 52-12 0,-56-52-1 0,27 33 7 16,-15-9-17-16,1-1-2 0,-1 4-1 0,0-1-8 15,1 0-4-15,-1 0-17 0,-1-1-22 0,-11-25-20 16,22 46-9-16,-13-30-8 0,-9-16-21 0,20 33-34 16,-20-33-29-16,19 14-30 0,-19-14-32 0,0 0-22 15,41 3-195-15,-41-3-447 0,0 0 199 0</inkml:trace>
  <inkml:trace contextRef="#ctx0" brushRef="#br1" timeOffset="295621.7124">19915 5847 47 0,'0'0'247'0,"0"0"-8"0,0 0-1 16,0 0-18-16,0 0-8 0,0 0-23 15,-71 30-10-15,71-30-16 0,-14 30-10 0,14-30-11 16,-10 32-10-16,10-32-14 0,-3 33-9 0,3-33-8 0,0 0-6 16,0 0-10-16,19 50-2 0,-19-50-8 0,25 14-6 15,-25-14-4-15,35 7-6 0,-35-7-8 16,0 0-3-16,0 0-7 0,66-24-3 0,-66 24-1 0,25-25-2 15,-25 25-5-15,19-29 6 0,-19 29-10 0,6-33 3 16,-6 33-7-16,0 0 1 0,-17-50-1 0,17 50-5 16,-27-33 9-16,27 33-10 0,-26-18-3 0,26 18-10 15,-31-12-14-15,31 12-17 0,0 0-24 0,-44 4-24 16,44-4-30-16,0 0-36 0,-41 25-36 0,41-25-23 16,-23 22-51-16,23-22-163 0,-17 26-449 0,17-26 199 15</inkml:trace>
  <inkml:trace contextRef="#ctx0" brushRef="#br1" timeOffset="295890.824">19929 5583 183 0,'0'0'273'16,"0"0"-3"-16,-4-51-7 0,4 51-11 0,0 0-20 15,0 0-22-15,0 0-17 0,0 0-21 0,0 0-20 16,0 0-15-16,0 0-8 0,0 0 6 0,0 0-24 15,0 0-9-15,0 0-12 0,0 0-7 0,50 76-7 16,-38-49-8-16,0-2-5 0,5 11-5 0,-5-14-10 16,-1 2-1-16,-11-24-5 0,24 37 11 0,-11-16-17 15,-13-21-3-15,18 31-7 0,-18-31-1 0,17 27 0 0,-17-27-6 16,14 25-5-16,-14-25-17 0,0 0-24 16,0 0-26-16,17 27-21 0,-17-27-16 0,0 0-35 15,0 0-46-15,0 0-30 0,0 0-34 0,0 0-206 0,0 0-476 16,0 0 210-16</inkml:trace>
  <inkml:trace contextRef="#ctx0" brushRef="#br1" timeOffset="296615.5773">20125 5638 10 0,'0'0'137'0,"0"0"1"15,0 0 9-15,0 0 13 0,21-34-4 0,-21 34-11 16,0 0-2-16,0 0 4 0,0 0-4 0,0 0-8 16,0 0 4-16,0 0-4 0,0 0-12 0,0 0-7 15,13 84-7-15,-13-84-5 0,-23 40-15 0,23-40-9 16,-29 39-9-16,14-20-9 0,15-19-3 15,-22 27-9-15,22-27 1 0,-21 21-6 0,21-21-7 0,0 0-4 16,-17 16-4-16,17-16-6 0,0 0-1 0,0 0-2 16,0 0-5-16,0 0 2 0,0 0-5 0,0 0-1 15,0 0-3-15,0 0-3 0,0 0 1 0,0 0 3 16,0 0-3-16,0 0-2 0,73 9 1 0,-73-9 0 16,0 0-1-16,0 0 8 0,62-22-9 0,-62 22-3 15,41-19 1-15,-24 10-1 0,-17 9 0 0,29-20 2 16,-5 3-4-16,-5 0 0 0,-19 17 6 0,29-24-7 15,-29 24 4-15,17-27-2 0,-17 27 4 0,10-30-3 16,-10 30 0-16,0 0-2 0,4-37 4 0,-4 37-3 16,0 0 2-16,0 0-2 0,0 0 2 0,0 0-2 15,-21-40-3-15,21 40 1 0,0 0 2 0,0 0-2 16,-43 0 5-16,43 0-5 0,0 0 2 0,0 0-4 16,0 0 5-16,-52 40-2 0,52-40-2 15,-14 29-1-15,14-29-1 0,-15 29 0 0,15-29 2 0,0 0-5 16,-6 31 3-16,6-31-3 0,0 0 0 0,0 0 0 15,0 0 3-15,0 0-5 0,0 0 4 0,0 0 2 16,39 21 3-16,-39-21-5 0,0 0 0 0,0 0 6 0,75-43-1 16,-52 27 0-16,-1-4 0 0,-3-2 3 15,-1-1 6-15,1 3-2 0,-19 20 9 0,27-32-11 16,-13 12 0-16,-14 20 5 0,17-29-1 0,-17 29-2 16,8-24 9-16,-8 24 5 0,0 0-4 0,0 0 1 0,0 0-6 15,0 0 2-15,17-20 1 0,-17 20-7 0,0 0 10 16,0 0-5-16,0 0 7 0,0 0-7 15,0 0 2-15,18 64-1 0,-18-64 1 0,0 0-2 0,7 44 0 16,-7-44 5-16,6 26-3 0,-6-26 7 0,0 0-5 16,0 0 6-16,0 0 5 0,12 25 4 0,-12-25 11 15,0 0-1-15,0 0-3 0,0 0-2 0,0 0-1 16,0 0-1-16,0 0-6 0,0 0-2 0,0 0 1 16,-4-93-3-16,4 93-8 0,-6-43-9 0,6 43 3 15,0-42 3-15,0 42 0 0,4-34 3 0,-4 34-2 16,0 0 3-16,6-35-6 0,-6 35-1 0,0 0 0 15,0 0 2-15,0 0-8 0,25-10 5 0,-25 10-3 16,0 0 1-16,0 0-9 0,0 0 7 0,58 41 2 16,-58-41-5-16,27 25 4 0,-9-7-3 0,-18-18-4 15,31 21 2-15,-31-21-10 0,29 18-19 0,-29-18-34 16,23 15-46-16,-23-15-48 0,0 0-60 0,29 11-61 16,-29-11-230-16,0 0-547 0,0 0 242 0</inkml:trace>
  <inkml:trace contextRef="#ctx0" brushRef="#br1" timeOffset="297858.4791">18953 7204 16 0,'0'0'125'16,"0"0"-3"-16,0 0-4 0,0 0 9 0,-66 8 1 16,66-8 8-16,-31 12 6 0,31-12-1 0,-33 13 3 15,33-13 0-15,-37 19-1 0,18-8-4 0,19-11 1 16,-31 20-8-16,9-10-2 0,22-10-1 15,-29 18-1-15,29-18-3 0,-23 16-11 0,23-16-11 0,0 0-6 16,0 0-4-16,0 0-3 0,0 0-3 0,0 0-7 16,0 0-6-16,0 0-8 0,0 0-10 0,110-41-3 15,-59 7-6-15,3-2-7 0,12-11-4 0,2-6 0 16,5-2-11-16,7-12-1 0,5-1 5 0,6-3-3 16,4-1-1-16,4-9 1 0,7-5-10 0,-5 2-6 15,2-4 8-15,3 2 3 0,-15 3 13 0,-2 4 4 16,-9 8 22-16,1 3 7 0,-11 9-5 0,-10 5-1 15,-6 5-4-15,-9 6-1 0,-10 11-8 0,-14 15 3 16,-8 6-7-16,-13 11-2 0,0 0-2 0,14-20-5 0,-14 20-7 16,0 0-12-16,0 0-24 0,0 0-31 15,0 0-29-15,0 0-40 0,0 0-49 0,0 0-58 16,-70 71-43-16,70-71-49 0,-19 28-240 0,19-28-592 16,-12 26 261-16</inkml:trace>
  <inkml:trace contextRef="#ctx0" brushRef="#br1" timeOffset="298401.4599">20917 4896 10 0,'0'0'226'15,"0"0"-10"-15,0 0-12 0,0 0-10 0,0 0-11 16,0 0-14-16,0 0-4 0,-74 42-11 0,53-2-10 16,9 5-9-16,-1-2-4 0,3 4-13 0,8 0-9 15,0 3-10-15,10-1-4 0,0-2-11 0,3-4-5 16,5-2-10-16,-1-17-2 0,3 0-4 0,3-4-10 16,4-3-6-16,4-2-6 0,2-8-5 0,14 3-21 15,3-7-34-15,-1-8-36 0,-18-2-63 0,21-8-65 16,-9-8-240-16,5 4-456 0,-7-8 202 0</inkml:trace>
  <inkml:trace contextRef="#ctx0" brushRef="#br1" timeOffset="299013.326">21058 4990 11 0,'0'0'227'0,"0"0"-9"0,0 0-18 0,0 0-10 16,0 0-14-16,0 0-16 0,0 0-10 0,0 0-11 15,0 0-16-15,0 0-11 0,0 0-13 0,0 0-10 0,0 0-11 16,47-56-5-16,-26 41-7 0,4 0-7 0,-5 0-6 16,5-1-4-16,-25 16-8 0,35-23-1 15,-35 23-6-15,25-20 0 0,-25 20-9 0,0 0 0 16,17-16-3-16,-17 16-7 0,0 0-15 0,0 0-11 0,0 0-12 15,0 0-6-15,0 0-2 0,0 0-11 0,0 0-8 16,0 0-2-16,0 0 0 0,0 0 3 0,0 0 5 16,0 0 0-16,-89 43 5 0,89-43 8 0,-21 16 1 15,21-16 5-15,0 0 4 0,0 0-5 0,-23 17 22 16,23-17 10-16,0 0 16 0,0 0 15 0,0 0 10 16,0 0 11-16,0 0-6 0,0 0 2 0,0 0-4 15,0 0-3-15,0 0-7 0,0 0-2 0,0 0-6 16,0 0 1-16,0 0 1 0,0 0-3 0,56 55-4 15,-35-36 3-15,-2 0-6 0,-3 2 1 0,1 3 0 16,-1 1 3-16,-3-1-8 0,-3 3 1 0,-10-27-3 16,12 38 3-16,-12-38-4 0,4 40 0 0,-4-40 3 15,-6 35 1-15,6-35-5 0,-12 31 3 0,12-31-2 16,-19 24 0-16,19-24 3 0,0 0-4 0,-23 11-10 16,23-11-20-16,0 0-28 0,0 0-44 0,0 0-50 15,-53-51-37-15,42 25-57 0,-1 0-142 0,12 26-403 0,-4-50 178 16</inkml:trace>
  <inkml:trace contextRef="#ctx0" brushRef="#br1" timeOffset="299604.0599">21407 4916 84 0,'0'0'182'0,"0"0"-1"0,0 0-6 0,0 0-6 15,0 0-7-15,0 0 0 0,0 0-8 16,-25-70-6-16,25 70-14 0,0 0-15 0,0 0-16 15,0 0-6-15,0 0-5 0,0 0-4 0,0 0-7 0,0 0-7 16,0 0-10-16,0 0-3 0,0 0 6 16,0 0-10-16,0 0-8 0,40 102-4 0,-28-81-3 15,-12-21-3-15,21 29-1 0,-21-29-1 0,29 31-5 0,-15-21-5 16,-14-10 2-16,37 20-1 0,-37-20-3 0,31 9-4 16,-31-9-1-16,0 0 2 0,44-2-6 0,-44 2 2 15,0 0-6-15,37-25 3 0,-37 25 0 0,14-23 1 16,-14 23-6-16,9-33 4 0,-9 33-4 0,2-33-1 15,-2 33 3-15,0 0 0 0,-7-43-4 0,7 43 11 16,0 0-4-16,0 0 5 0,0 0-5 0,-12-31 2 16,12 31-6-16,0 0-1 0,0 0 1 0,0 0 0 15,0 0-7-15,0 0 3 0,0 0-1 0,0 0-1 16,0 0-3-16,0 0 3 0,0 0 0 0,0 0 0 16,0 0 3-16,0 0 0 0,0 0 6 0,0 0 4 15,52 68-1-15,-52-68 3 0,0 0 5 0,0 0 0 16,0 0 4-16,56-32 8 0,-56 32 0 0,12-21 13 15,-12 21-3-15,0 0 0 0,4-40-6 0,-4 40-5 16,0 0 2-16,-21-42-8 0,21 42 2 0,-37-33-10 16,17 15-4-16,20 18-16 0,-40-26-20 0,24 18-28 15,16 8-35-15,-37-14-45 0,37 14-55 0,0 0-64 16,-25-10-44-16,25 10-188 0,0 0-516 0,0 0 229 16</inkml:trace>
  <inkml:trace contextRef="#ctx0" brushRef="#br1" timeOffset="299959.344">21690 4679 129 0,'0'0'251'15,"31"-24"-13"-15,-31 24-3 0,35-25-10 0,-14 11-18 16,0 2-20-16,-21 12-18 0,49-25-17 0,-26 12-14 16,2-1-18-16,-25 14-9 0,45-21-14 0,-45 21-8 0,29-14-15 15,-29 14-18-15,25-9-26 0,-25 9-22 0,0 0-10 16,0 0-28-16,0 0-17 0,0 0-14 15,0 0-10-15,0 0-14 0,0 0-24 0,0 0 2 0,0 0-5 16,0 0-18-16,0 0 18 0,0 0-3 0,-103 26 7 16,103-26 4-16,-33 6 11 0,33-6 15 0,0 0 11 15,-35 10 23-15,35-10 18 0,0 0 17 16,0 0 22-16,-31 10 29 0,31-10 23 0,0 0 12 0,0 0 22 16,0 0 3-16,0 0-3 0,0 0-9 0,0 0-1 15,0 0 11-15,0 0 3 0,0 0 8 0,-2 37-2 16,2-37-6-16,0 0-8 0,39 52-8 0,-23-25-8 15,1-4-3-15,-1 3-11 0,7 9-3 0,-6-11-8 16,-5-1-7-16,3 0-6 0,-15-23-34 0,24 43-34 16,-13-27-38-16,-11-16-49 0,16 27-55 0,-16-27-42 15,0 0-162-15,21 18-404 0,-21-18 180 0</inkml:trace>
  <inkml:trace contextRef="#ctx0" brushRef="#br1" timeOffset="300164.97">21787 4359 75 0,'0'0'203'0,"0"0"3"15,0 0-3-15,40-27-12 0,-40 27-14 0,64 5-18 16,-64-5-8-16,80 22-13 0,-30-2-3 0,-9-2-11 16,1 4-10-16,-7 7-12 0,0 3-8 0,-4 6-11 15,-6 3-4-15,-5 2-10 0,-5 8-17 0,-11-2-35 16,-10 2-35-16,-7 5-42 0,-7-1-54 0,-3-7-45 15,-4 2-179-15,-8-3-364 0,0-3 162 0</inkml:trace>
  <inkml:trace contextRef="#ctx0" brushRef="#br1" timeOffset="321904.7498">17475 8116 233 0,'0'0'226'0,"0"0"-17"15,0 0-13-15,0 0-16 0,0 0-21 0,0 0-6 16,0 0-15-16,0 0-9 0,0 0-11 0,0 0-8 16,0 0-13-16,0 0-7 0,0 0-9 0,0 0-9 15,0 0-5-15,0 0-3 0,0 0-8 0,0 0 3 16,0 0-5-16,0 0 1 0,0 0-4 0,0 0 0 0,0 0 1 15,0 0 3-15,0 0-6 0,0 0-2 16,0 0 3-16,0 0-1 0,0 0-4 0,0 0-2 0,0 0-1 16,0 0 2-16,0 0-1 0,0 0 5 15,0 0-11-15,0 0 5 0,0 0-5 0,0 0-1 16,0 0-5-16,0 0-5 0,0 0 2 0,0 0-9 0,0 0-12 16,0 0-20-16,0 0-18 0,0 0-30 0,0 0-27 15,0 0-22-15,0 0-27 0,-72 14-24 0,72-14-22 16,0 0-23-16,-31 19-30 0,31-19-140 0,-27 18-406 15,27-18 179-15</inkml:trace>
  <inkml:trace contextRef="#ctx0" brushRef="#br1" timeOffset="322416.7099">17240 8244 88 0,'0'0'228'15,"0"0"3"-15,0 0-5 0,0 0-10 0,0 0-8 0,0 0-15 16,0 0-10-16,0 0-11 0,0 0-8 15,0 0-8-15,0 0-6 0,0 0-14 0,0 0-7 16,0 0-3-16,0 0-15 0,0 0-11 0,0 0-9 16,0 0-9-16,0 0-9 0,0 0 1 0,0 0-14 0,0 0-2 15,0 0 3-15,0 0 2 0,0 0-4 16,0 0-6-16,0 0-2 0,0 0-3 0,0 0-3 16,0 0-1-16,70 24-6 0,-62-2 0 0,-8-22-4 0,15 51-4 15,-7-28 0-15,-8-23-3 0,10 49-2 0,-3-26-2 16,-7-23-1-16,12 52 1 0,-8-24-9 0,-4-28 2 15,10 51 0-15,-5-28-1 0,-5-23 1 0,8 41 2 16,-8-41-3-16,6 31-8 0,-6-31 19 0,6 28-6 16,-6-28 6-16,0 0 1 0,0 0 1 0,13 30-1 15,-13-30 6-15,0 0-7 0,0 0 2 0,0 0 3 16,0 0 5-16,0 0-10 0,0 0 19 16,0 0-22-16,18 18 14 0,-18-18-9 0,0 0-3 0,0 0 6 15,0 0-5-15,0 0 1 0,50-43 1 0,-50 43-7 16,23-35 4-16,-7 11-6 0,-1 0-3 0,7-16 0 15,7 5-5-15,-4 0-3 0,0-3 3 0,4 0 3 16,-8 17 13-16,7-17 15 0,3 4 5 0,-4 3 9 0,-6 9-2 16,-2 5 11-16,-19 17 0 0,18-25 1 15,-18 25-3-15,19-15 4 0,-19 15-7 0,0 0-2 16,0 0-8-16,0 0-2 0,0 0-12 0,0 0-1 0,0 0-4 16,0 0-2-16,0 0-3 0,0 0-1 0,0 0-12 15,0 0-24-15,0 0-26 0,0 0-35 0,0 0-40 16,0 0-32-16,0 0-37 0,0 0-48 0,0 0-68 15,-46 73-73-15,46-73-354 0,-24 27-784 0,24-27 347 16</inkml:trace>
  <inkml:trace contextRef="#ctx0" brushRef="#br1" timeOffset="324841.9725">19367 4687 33 0,'0'0'294'0,"0"0"-8"16,0 0-7-16,-37 18-9 0,37-18-16 0,0 0-17 16,0 0-30-16,0 0-22 0,0 0-12 0,0 0-19 15,0 0-18-15,0 0-15 0,0 0-14 0,97-51-21 16,-72 37-17-16,1 1-20 0,14-8-8 0,-1 0-13 16,-14 6-13-16,2 1-7 0,-2 1-19 0,3 1-12 15,-1-1-17-15,-27 13-18 0,40-18-18 0,-40 18-17 16,26-14-8-16,-26 14-11 0,0 0-3 0,0 0 1 15,23-11 0-15,-23 11-4 0,0 0 12 0,0 0 2 16,0 0 14-16,0 0 13 0,0 0 12 0,0 0-3 16,0 0 12-16,-85 42 13 0,59-31-1 0,1 3 7 15,-2 0 7-15,-12 8 12 0,12-9 12 0,0 4 5 16,-2-3 20-16,-12 6 7 0,16-8 9 0,0-1 6 16,25-11 15-16,-45 23 2 0,30-14 14 0,15-9 6 15,-25 15 12-15,25-15 2 0,0 0 2 0,0 0 3 0,-27 18 1 16,27-18 6-16,0 0 0 0,0 0 0 0,0 0-4 15,0 0-8-15,0 0-5 0,0 0-3 0,0 0-9 16,0 0-3-16,0 0-5 0,91-49-9 16,-66 34-3-16,16-11-8 0,-14 9-3 0,17-4-3 0,-19 5-12 15,18-8 1-15,-14 9-4 0,10-5-5 0,-14 9-11 16,2-3-9-16,-2 3-23 0,-25 11-21 0,31-16-20 16,-31 16-3-16,24-11-6 0,-24 11 3 0,0 0 0 15,0 0-3-15,0 0 3 0,0 0 7 16,0 0 6-16,0 0 5 0,0 0 5 0,0 0 5 0,0 0 5 15,0 0 0-15,-109 56 5 0,72-35 2 0,8-8 6 16,-17 13 6-16,1 0-1 0,-5-5 5 0,7 5 8 16,-1-2 4-16,3 0 5 0,14-9 6 0,0 2 8 15,2-3 4-15,25-14 10 0,-31 19-1 0,31-19 5 16,-18 15-1-16,18-15-2 0,0 0 4 0,0 0-7 16,0 0 2-16,0 0-4 0,0 0 0 0,0 0-3 15,0 0 0-15,0 0-12 0,97-60 7 0,-58 35-5 16,5-3-2-16,-5 3 0 0,0-3-1 0,1 4-6 15,-1-2 6-15,4 4-2 0,-1 0-3 0,-1 0-2 0,-12 9 1 16,2 2-2-16,-2-2 2 0,-2-2-2 0,-27 15 0 16,39-14 5-16,-39 14-8 0,0 0-9 15,0 0 1-15,23-6-2 0,-23 6 3 0,0 0 1 16,0 0 1-16,0 0-1 0,0 0 3 0,-85 59-3 0,46-38 1 16,-3 5 3-16,1-2-2 0,2-3 3 15,4 5-2-15,-3 1-1 0,-1-1 3 0,10-10 0 16,-8 9-1-16,12-8 0 0,2-2 3 0,23-15-5 0,-29 20 0 15,29-20 8-15,0 0-3 0,-20 20-1 0,20-20 8 16,0 0-4-16,0 0 3 0,0 0-4 16,0 0-1-16,0 0 0 0,0 0-1 0,0 0 1 0,76-61 1 15,-41 34 5-15,3 1-4 0,-1 3-5 0,-2-5 7 16,0 0-5-16,6 0-3 0,-1 4 0 0,-1-1 3 16,-14 11-4-16,12-10 8 0,-14 13-10 0,-23 11 4 15,31-13-2-15,-31 13-2 0,0 0-3 0,0 0 0 16,0 0 2-16,0 0 0 0,0 0 4 0,0 0-1 15,0 0-2-15,0 0 1 0,-83 51 1 0,44-24 1 16,2-4 0-16,-1 3-2 0,12-8 8 0,-14 7-5 16,1 5-3-16,12-14 11 0,-12 11-9 0,14-9-2 15,-12 6 2-15,14-9 1 0,23-15-2 0,-29 22 10 16,29-22-7-16,-21 16-1 0,21-16-3 0,0 0 3 16,0 0-2-16,0 0 4 0,0 0-10 0,0 0-12 15,0 0-13-15,0 0-14 0,71-56 2 0,-32 25-6 0,-2-1-4 16,2 4-10-16,5-4 20 0,-7 7-3 15,2 0 3-15,-1 1 8 0,-1 0 4 0,-12 9-1 16,-1 0 3-16,1 1 1 0,-4 0-5 0,-21 14-8 16,0 0-15-16,31-12-27 0,-31 12-18 0,0 0-22 0,0 0-1 15,0 0-24-15,0 0-119 0,0 0-289 16,0 0 129-16</inkml:trace>
  <inkml:trace contextRef="#ctx0" brushRef="#br1" timeOffset="325290.3961">19305 4758 230 0,'0'0'254'0,"0"0"-9"16,0 0-6-16,0 0-13 0,0 0-13 0,0 0-18 16,0 0-13-16,0 0-11 0,0 0-1 15,0 0-10-15,0 0-27 0,0 0-14 0,0 0-11 0,0 0-10 16,0 0-11-16,0 0-10 0,0 0-8 0,0 0-4 15,0 0-7-15,0 0-12 0,0 0 2 0,0 0-3 16,0 0-6-16,0 0-5 0,54-44 8 0,-54 44-9 16,0 0-4-16,0 0-6 0,0 0-1 0,0 0-4 15,0 0 5-15,0 0-4 0,0 0-4 0,0 0 5 16,0 0-4-16,0 0 4 0,0 0 4 0,0 0 4 16,0 0-1-16,0 0 6 0,0 0 3 0,0 0-1 15,0 0 0-15,0 0-1 0,0 0-6 0,0 0 1 16,0 0-2-16,0 0-3 0,0 0 0 0,0 0-2 15,0 0-1-15,0 0-2 0,0 0-3 0,0 0-5 16,0 0-1-16,0 0 2 0,0 0 4 0,0 0 7 0,0 0-15 16,0 0-2-16,0 0-2 0,0 0 1 15,0 0 0-15,0 0 5 0,0 0-19 0,0 0-4 16,0 0-8-16,0 0-5 0,0 0-11 0,0 0 0 16,0 0-30-16,0 0-22 0,0 0-24 0,39-2-26 0,-39 2-29 15,31-17-21-15,-10 3-25 0,-1-6-9 0,5 2 6 16,-2 2-3-16,-3-2 8 0,3 3 11 15,-23 15 9-15,39-34-104 0,-26 23-321 0,-13 11 141 0</inkml:trace>
  <inkml:trace contextRef="#ctx0" brushRef="#br1" timeOffset="325524.3431">19307 4723 112 0,'0'0'110'0,"0"0"1"0,0 0-20 0,0 0-14 15,0 0-8-15,0 0-23 0,47-51-32 0,-47 51-34 16,0 0-82-16,0 0-110 0,0 0 49 0</inkml:trace>
  <inkml:trace contextRef="#ctx0" brushRef="#br1" timeOffset="325695.2626">19478 4623 134 0,'0'0'186'0,"0"0"-22"0,0 0-17 15,0 0-15-15,0 0-9 0,0 0-13 0,0 0-31 16,0 0-20-16,0 0-39 0,0 0-48 0,0 0-51 0,0 0-96 16,0 0-189-16,0 0 84 0</inkml:trace>
  <inkml:trace contextRef="#ctx0" brushRef="#br1" timeOffset="325875.9076">19526 4598 23 0,'0'0'185'0,"0"0"-25"0,0 0-17 15,0 0-12-15,0 0-13 0,0 0-11 0,0 0-16 0,0 0-20 16,0 0-22-16,0 0-24 0,0 0-2 0,0 0-51 16,0 0-31-16,0 0-38 0,0 0-60 0,0 0-171 15,0 0 76-15</inkml:trace>
  <inkml:trace contextRef="#ctx0" brushRef="#br1" timeOffset="327359.8402">19253 4807 151 0,'0'0'212'0,"0"0"-16"0,0 0-12 16,0 0-12-16,-39 19-16 0,39-19-14 0,0 0-12 15,0 0-5-15,0 0-8 0,0 0-10 0,0 0-6 16,0 0-6-16,0 0-10 0,0 0-8 0,0 0-5 16,0 0-9-16,93-44-11 0,-64 29 0 0,10-8-6 15,0-1-2-15,1 0-5 0,-11 8-5 0,12-10-4 0,2-1-4 16,-1 4 1-16,-1 2-6 0,-14 6-1 15,0 4 11-15,-4-1 3 0,-23 12 2 0,31-16-6 16,-31 16 2-16,0 0-6 0,24-12-1 0,-24 12-5 0,0 0-2 16,0 0-2-16,0 0-1 0,0 0-5 0,0 0-9 15,0 0-25-15,0 0-38 0,0 0-35 16,0 0-41-16,0 0-40 0,0 0-34 0,0 0-149 16,0 0-389-16,-70 63 173 0</inkml:trace>
  <inkml:trace contextRef="#ctx0" brushRef="#br1" timeOffset="332297.7388">19280 4764 170 0,'0'0'210'0,"0"0"-18"16,0 0-13-16,0 0-21 0,0 0-14 16,0 0-18-16,0 0-12 0,0 0-11 0,0 0-8 15,0 0-11-15,0 0-8 0,81-53-12 0,-54 37-3 0,16-7-4 16,0 0-1-16,-3-1 0 0,-1 0 6 0,2 2-1 15,3 0 5-15,-1 4-10 0,-12 7-1 0,-4-1-3 16,2 2-4-16,-29 10-4 0,33-11-2 0,-33 11-3 16,0 0-2-16,0 0-10 0,0 0 1 0,0 0 20 15,0 0-3-15,0 0 0 0,0 0 1 0,0 0-8 16,-68 59-1-16,33-31 3 0,-9-3-8 0,1 1-6 16,-3 3-3-16,3-3-3 0,-1 2 0 0,3-4-5 15,0 2 3-15,4-1-3 0,10-6 0 0,-8 8-2 16,10-10 0-16,4 1-1 0,21-18-3 0,-29 19-2 15,29-19 0-15,-21 12-1 0,21-12 5 0,0 0 0 16,0 0-2-16,0 0 2 0,0 0-7 0,0 0 2 16,0 0-2-16,0 0 4 0,100-73-3 0,-59 43-3 15,0 0 2-15,9-4 1 0,-2-2-2 0,-3 6 7 16,7-2-9-16,-3-2 2 0,3 2 0 0,-2 3 3 16,-5 6-5-16,-2 2 8 0,-18 10-7 0,-25 11 0 15,27-15-3-15,-27 15-1 0,0 0 1 0,0 0-3 16,0 0 6-16,0 0-4 0,0 0 2 0,0 0-4 15,0 0 6-15,-103 67-2 0,61-41 1 0,-1-1 0 0,0 5-1 16,-3-3-2-16,5 2 9 0,-1-4-4 16,-1 2 4-16,4-2 3 0,14-7 3 0,-12 9-5 15,14-12 4-15,0 2 0 0,23-17 10 0,-27 18-12 0,27-18-3 16,0 0 3-16,0 0 0 0,-20 11-2 0,20-11 4 16,0 0-5-16,0 0-3 0,0 0 2 0,89-68-1 15,-46 39-2-15,5-3-1 0,1-8 0 16,-1 1-2-16,3 0-1 0,-1 2 7 0,4 3-2 0,-7 6-1 15,-1-1 1-15,1 6-2 0,-9 1-1 0,-12 9 1 16,-5 1 0-16,-21 12-1 0,23-12-2 0,-23 12-2 16,0 0-1-16,0 0 2 0,0 0-4 0,0 0 4 15,0 0-2-15,-75 46 4 0,32-20-1 0,-5-5-2 16,-3 8 2-16,7 3 2 0,-5 2-1 0,-3-2 1 16,5 1-2-16,-3 3 1 0,2-3-1 0,1-6 0 15,3 1 3-15,7-2 3 0,12-8-5 0,3-4-1 16,22-14 0-16,-19 19-1 0,19-19-3 0,0 0 4 15,0 0 1-15,0 0 0 0,0 0 0 0,0 0 0 16,0 0-8-16,112-76 2 0,-65 38 1 0,9-3 1 16,0-1-1-16,4 0-1 0,-2 3 5 0,0 1-1 15,-3-1 3-15,-1 5 1 0,-4 0-3 0,-7 8 1 16,-16 10 1-16,-2 3-3 0,-25 13-1 0,27-14-2 16,-27 14-9-16,0 0 3 0,0 0 1 0,0 0 1 15,0 0-1-15,0 0 1 0,-97 59-2 0,47-29 0 16,0 0 1-16,3 1 0 0,-3 2 1 0,1 0 4 15,-1 0-1-15,2 2 1 0,3-2-1 0,-3 0 2 16,9-3 2-16,0-5 2 0,2-1-2 0,16-8-1 16,0-1 3-16,21-15-2 0,0 0-3 0,-20 18 2 0,20-18-1 15,0 0 4-15,0 0-9 0,0 0 4 16,0 0-4-16,78-65 1 0,-34 31-1 0,3-6 5 0,3-1-3 16,-1 1 3-16,5-3 0 0,-2 6-1 0,-5 0 5 15,3 1 11-15,-9 11-3 0,-18 9-5 0,-6 4 0 16,-17 12 2-16,20-11-2 0,-20 11-5 0,0 0 3 15,0 0 0-15,0 0-3 0,0 0 1 16,0 0 1-16,-116 63-2 0,69-35-1 0,1 2-3 0,1-1 6 16,2 2-2-16,-5 0 0 0,5 3 1 0,-1 2 1 15,7-6 2-15,-2-1 1 0,16-8 0 0,-10 10-6 16,14-16 8-16,19-15-6 0,-22 22-1 16,22-22 0-16,0 0 1 0,0 0-1 0,0 0 6 0,0 0-8 15,0 0 2-15,0 0 0 0,97-48 1 0,-54 19 0 16,7-7 4-16,8-5-6 0,-11-3 8 0,9 3 9 15,-6-4 11-15,3 8 10 0,-1 1 5 0,2-1 3 16,-7 5 3-16,-5 7-5 0,-18 9-1 0,-7 6-7 16,-17 10-9-16,0 0 5 0,23-13-10 0,-23 13-2 15,0 0-3-15,0 0-1 0,0 0 0 0,-108 68-7 16,61-40 2-16,-5 7-11 0,4 0-2 0,-5-1-2 16,3 2-1-16,5-3-4 0,-5 2-2 0,5-2 2 15,3-2 0-15,9-1-5 0,4-13 8 0,4 3-7 16,5-5-2-16,20-15-12 0,-25 19-8 0,25-19-10 15,0 0 6-15,0 0 4 0,0 0-1 0,0 0 4 16,0 0 6-16,0 0-1 0,85-71 3 0,-42 39 1 0,9-7 7 16,-5-2 4-16,3-1 12 0,2 1 7 15,-5 3 17-15,1 1 7 0,-9-1-1 0,0 12-1 16,-12 11 7-16,-4 1-11 0,-23 14-8 0,20-15-3 0,-20 15-3 16,0 0 6-16,0 0-5 0,0 0-12 15,0 0-7-15,-78 44-8 0,32-16-3 0,1 4-4 16,-3-2 2-16,1 5 1 0,-3-3 6 0,5 2 2 0,1 3-2 15,3-3 1-15,-4-1 7 0,9-2-1 0,12-12 0 16,-1 2-3-16,6-3 12 0,19-18-10 0,-23 20 5 16,23-20 0-16,0 0 0 0,0 0 0 0,0 0 4 15,0 0 1-15,0 0-4 0,0 0 1 0,77-49 2 16,-34 16-4-16,7-1 3 0,-5-4-1 0,1-4 12 16,1 6 5-16,1-1 16 0,-2 6 7 0,-3 0 5 15,-6 3-6-15,-10 13-3 0,-13 4-5 0,-14 11-1 16,25-16-9-16,-25 16-4 0,0 0 1 0,0 0 0 15,0 0-6-15,0 0-1 0,0 0-1 0,-101 80-9 16,51-48-2-16,5-1-3 0,-3 7-2 0,1-5 1 16,-1 3 0-16,5-4 2 0,2 2-1 0,3-2-3 15,1-1 1-15,4-2 3 0,12-12 4 0,5 2-3 16,16-19-2-16,-21 19-3 0,21-19-10 0,0 0 6 16,0 0-3-16,0 0-3 0,0 0 4 0,0 0-7 15,0 0-3-15,75-49 4 0,-34 20 2 0,2-5 3 16,1-3-1-16,1 2 10 0,3-4 6 0,-7-2 16 15,2 3 14-15,-1 5 9 0,1 3 13 0,-3 3-8 16,-1 5-4-16,-16 9-7 0,-23 13-6 0,28-13 0 16,-28 13-5-16,0 0-3 0,0 0 1 0,0 0-2 0,0 0-5 15,0 0 9-15,0 0-14 0,-82 79 1 16,38-45-4-16,3 1-3 0,2-1 2 0,2-3-4 16,-3-2-1-16,1 2 1 0,4-6-1 0,2 3 3 15,8-9-1-15,2-1 2 0,1-1-2 0,3-1 1 0,19-16-3 16,-27 23 1-16,27-23-6 0,-19 16 0 0,19-16-2 15,0 0 1-15,0 0-1 0,0 0 9 0,0 0-11 16,0 0-3-16,71-55 3 0,-30 23 2 0,7-4 1 16,-1 0 1-16,5-2-1 0,-5-3 7 0,1-3 15 15,2 7 7-15,-7 4 3 0,-2 4-1 0,-14 9-2 16,0 6 5-16,-27 14-11 0,23-15-2 0,-23 15-4 16,0 0 1-16,0 0-1 0,0 0-2 0,0 0-3 15,0 0 2-15,-87 63-3 0,37-28 1 0,1-2 3 16,-1 2-2-16,3 1-2 0,1-6 3 0,7 1-1 15,4 2 0-15,0-5 0 0,1-1 3 0,12-8-6 16,1-1 1-16,5 0 1 0,16-18-4 0,-19 18-2 16,19-18-6-16,0 0 0 0,0 0 3 0,0 0-4 15,0 0-2-15,0 0-4 0,0 0 1 0,120-66-2 16,-79 32 4-16,5-2-1 0,5-4 8 0,1 4-2 0,0-5 9 16,-1 2 11-16,-1 6 6 0,0-3 4 15,-9 8 2-15,-14 11-1 0,-5 5-3 0,-22 12-3 16,23-14 0-16,-23 14-6 0,0 0-2 0,0 0-1 15,0 0-4-15,0 0 1 0,-99 63-2 0,49-32-4 0,1 8-7 16,-7-4-6-16,8 3-2 0,-3-4 2 16,3 4-1-16,7-4-5 0,-3-1 6 0,9-5-14 15,15-7 0-15,-1 0-3 0,21-21-9 0,-29 23-12 16,29-23-9-16,-12 18-1 0,12-18 1 0,0 0 3 0,0 0-14 16,0 0-11-16,0 0-6 0,0 0-2 0,0 0 2 15,103-80 3-15,-64 46 8 0,-2 1 0 16,1 3 8-16,-3-3 7 0,-10 13 3 0,8-9-10 0,-13 9-10 15,-1 1-23-15,-2 0-48 0,-17 19-148 0,18-25-323 16,-18 25 143-16</inkml:trace>
  <inkml:trace contextRef="#ctx0" brushRef="#br1" timeOffset="333866.5005">19408 4788 67 0,'0'0'163'0,"0"0"-6"0,0 0-15 16,0 0-15-16,0 0-11 0,-39 14-7 0,39-14-12 16,0 0-8-16,0 0-15 0,0 0 1 0,0 0-13 15,0 0 0-15,0 0-5 0,0 0-8 0,0 0-3 16,89-63-4-16,-64 44-10 0,16-9 6 0,-2-4-10 16,1 2-1-16,-3 2 11 0,2-1 8 0,-2 4 7 15,-10 8 0-15,8-8-8 0,-8 14 4 0,-27 11-6 16,31-15-3-16,-31 15-5 0,0 0 2 0,23-10-10 15,-23 10 2-15,0 0-4 0,0 0-5 0,0 0 4 16,0 0-6-16,0 0 0 0,0 0-5 0,0 0-2 16,-60 64-1-16,60-64 2 0,-31 28-13 0,31-28-9 0,-27 22-15 15,27-22-17-15,-25 21-23 0,25-21-17 0,-16 16-19 16,16-16-10-16,0 0 0 0,0 0-13 16,0 0-17-16,-27 15-108 0,27-15-270 0,0 0 120 15</inkml:trace>
  <inkml:trace contextRef="#ctx0" brushRef="#br1" timeOffset="335583.8476">19450 4643 18 0,'0'0'156'0,"0"0"10"0,0 0 2 16,0 0 1-16,-42 17 4 0,42-17-3 0,-27 13-6 15,27-13-2-15,-31 15 1 0,31-15 0 0,-29 14-15 16,29-14-7-16,-24 17-9 0,24-17-10 0,0 0-10 16,0 0-6-16,0 0-9 0,-21 15-2 0,21-15-2 15,0 0 0-15,0 0-10 0,0 0-9 0,0 0-4 16,0 0 5-16,105-46-18 0,-78 29-6 0,19-7-2 15,1-5-7-15,1 2-3 0,-3-4-5 0,1 6-2 16,-1-3-3-16,3 3-4 0,-3 5-5 0,-6 3-2 16,-14 5 0-16,-2 1-5 0,-23 11-2 0,29-12 3 15,-29 12-4-15,0 0-4 0,0 0 1 0,0 0-1 16,0 0-2-16,0 0-3 0,0 0 0 0,0 0 0 16,0 0-4-16,0 0-9 0,-83 54-4 0,42-27-10 0,4-3 1 15,-3 2 0-15,3 1-6 0,-4-4 2 16,14-4 3-16,-14 10-4 0,-1 0 4 0,5-4 5 15,0-2 3-15,12-5 0 0,0-2 4 0,1 0-1 0,24-16-2 16,-31 19-3-16,31-19-4 0,0 0 2 0,-23 12 3 16,23-12-1-16,0 0 1 0,0 0 0 0,0 0 2 15,0 0-3-15,0 0 3 0,62-71 2 16,-37 53-1-16,18-18 4 0,-4 2-4 0,5 3 7 0,-1 1-1 16,1-1 5-16,1 1 15 0,-4 4-8 0,-1 0 2 15,-16 12 1-15,1 2-1 0,-25 12-2 0,25-13-1 16,-25 13-2-16,0 0 3 0,0 0-3 0,0 0 2 15,0 0-6-15,0 0 9 0,0 0-17 0,-64 55-3 16,27-28-2-16,0 7 4 0,-1-8-4 0,1-2 5 16,-2 1 2-16,18-5 3 0,-14 8-2 0,0 0 3 15,14-11-1-15,1-1 2 0,-3 0-5 0,23-16 4 16,-27 18 3-16,27-18-4 0,0 0 2 0,0 0 2 16,0 0 2-16,0 0 2 0,0 0-5 0,0 0 2 15,0 0 2-15,101-65-2 0,-57 36 1 16,-1-9 1-16,5 6 4 0,-1-2 5 0,-1 0 5 0,1 2 1 15,-6 5 5-15,-1 4-4 0,-15 11-7 0,-5-2 0 16,-20 14-22-16,0 0-22 0,0 0-30 0,0 0-24 16,0 0-29-16,0 0-26 0,0 0-21 0,0 0-33 15,-99 82-144-15,51-52-369 0,7 0 164 0</inkml:trace>
  <inkml:trace contextRef="#ctx0" brushRef="#br1" timeOffset="336319.9868">19669 4578 82 0,'0'0'121'0,"0"0"-19"0,-81 44-10 15,44-20 2-15,10-8-24 0,2 0-4 0,0 1-3 0,-14 9 1 16,14-8-9-16,3-3-4 0,-1 2-16 0,2 0 0 15,0 1 0-15,21-18-3 0,-24 25-1 0,24-25-6 16,-23 17-5-16,23-17 4 0,0 0 5 0,0 0 5 16,0 0-4-16,0 0-8 0,0 0 10 0,0 0-8 15,0 0 8-15,95-60-1 0,-56 30 8 0,5-3 5 16,-1-3 9-16,0 1 9 0,3-3 11 0,2 2 11 16,-5 3 17-16,-4 2-3 0,3 5 0 0,-18 8-6 15,-1 3-5-15,-23 15-10 0,23-12-7 0,-23 12-7 16,0 0-8-16,0 0-5 0,0 0-4 0,0 0-10 15,0 0 5-15,0 0-7 0,-83 53-10 0,48-28-16 16,-2 4-10-16,2-1-4 0,-3-2-3 0,14-7-2 16,-12 6-4-16,16-5-4 0,-3-3-6 0,2 0-1 15,1-1 7-15,20-16-5 0,-25 19-3 0,25-19-11 16,0 0-3-16,0 0 1 0,0 0 0 0,-19 16 5 16,19-16 8-16,0 0-7 0,0 0 2 0,0 0 1 15,0 0 3-15,77-71 4 0,-54 53 6 0,1-1 2 16,7-14 8-16,-6 13 8 0,10-6 5 0,-14 10 6 15,-21 16-4-15,33-21 7 0,-33 21-8 0,23-14-2 16,-23 14-5-16,0 0 3 0,0 0 2 0,0 0-4 0,0 0-2 16,0 0 4-16,0 0-1 0,0 0 1 15,0 0-1-15,0 0 0 0,-83 63 2 0,67-53 0 0,16-10-4 16,-31 25-7-16,31-25 9 0,-21 15-2 16,21-15 4-16,0 0-2 0,-21 18-5 0,21-18-3 0,0 0-3 15,0 0 2-15,0 0 8 0,0 0-10 0,0 0-4 16,0 0-1-16,0 0 0 0,0 0-1 0,0 0-7 15,0 0-3-15,0 0-18 0,0 0-11 0,0 0 11 16,0 0-7-16,0 0 9 0,0 0-3 0,0 0 7 16,0 0 10-16,0 0 4 0,0 0 9 0,0 0 0 15,0 0 22-15,0 0-3 0,0 0 25 0,0 0 7 16,0 0-5-16,0 0-1 0,0 0-6 0,0 0 4 16,0 0-5-16,0 0-2 0,0 0-3 0,0 0-1 15,0 0 3-15,0 0-8 0,0 0 4 0,0 0 4 16,0 0-9-16,0 0-7 0,0 0-4 0,0 0-11 15,0 0-3-15,0 0-13 0,0 0-7 0,0 0-37 16,0 0-15-16,0 0-19 0,0 0-19 0,0 0-18 16,0 0-78-16,62-66-238 0,-47 47 105 0</inkml:trace>
  <inkml:trace contextRef="#ctx0" brushRef="#br1" timeOffset="337144.6675">19973 3726 70 0,'0'0'238'15,"0"0"-23"-15,0 0-20 0,0 0-21 0,0 0-13 16,0 0-15-16,0 0-11 0,-56 45-7 0,39-1-9 16,5 1-7-16,-3 1-3 0,7 4-11 0,2-3-6 15,8-2-9-15,-4-3-12 0,4-1-4 0,-2-41-3 16,12 50-6-16,1-28-6 0,5-5-6 0,-18-17-1 0,38 23-2 16,-38-23-8-16,47 13-16 0,-18-13-33 15,-29 0-44-15,74-14-66 0,-30-3-65 0,-7-5-176 16,4-5-396-16,-3-5 175 0</inkml:trace>
  <inkml:trace contextRef="#ctx0" brushRef="#br1" timeOffset="337402.996">20369 3474 76 0,'0'0'197'0,"58"-12"-5"0,-58 12-13 0,54 14-13 0,-29-1-16 15,0 3-13-15,6 14-12 0,-13-6-16 0,-1-1-4 16,-3 16-15-16,-3 2-8 0,-7-13-14 0,-8 18-5 16,-3-2-9-16,-5-3-18 0,-5-1-14 15,-5-5-26-15,1 2-22 0,-4-2-27 16,9-11-6-16,-3-4-40 0,-2 3-35 0,5 0-112 0,-5-7-267 0,21-16 118 15</inkml:trace>
  <inkml:trace contextRef="#ctx0" brushRef="#br1" timeOffset="337826.0217">20028 3942 28 0,'0'0'202'0,"0"0"-10"0,0 0-11 16,0 0-9-16,0 0-10 0,0 0-6 0,0 0-5 16,0 0-5-16,0 0-4 0,0 0-1 0,0 0-1 15,0 0-2-15,0 0-6 0,0 0-2 0,0 0-13 16,0 0-7-16,0 0-6 0,104-29-9 0,-75 17-9 16,14-8-4-16,-2 1-10 0,1-1-3 0,-1-4-8 15,0 5 1-15,-12 10-11 0,0-5-7 0,-4 2-4 0,-25 12-6 16,39-15-4-16,-39 15 2 0,0 0-8 15,25-11-3-15,-25 11-4 0,0 0 0 0,0 0-9 16,0 0-27-16,0 0-28 0,0 0-34 0,0 0-45 16,0 0-50-16,0 0-50 0,0 0-227 0,-99 33-490 0,74-24 217 15</inkml:trace>
  <inkml:trace contextRef="#ctx0" brushRef="#br1" timeOffset="346207.6086">6819 9406 11 0,'-16'-46'324'0,"8"24"-6"0,8 22-12 0,-9-30-4 15,9 30-18-15,0 0-10 0,-6-38-15 0,6 38-18 16,0 0-24-16,0 0-31 0,0 0-22 0,-4-28-12 16,4 28-18-16,0 0-13 0,0 0-5 0,0 0-14 15,0 0-2-15,45 98-19 0,-28-56-4 0,0 6-8 16,-7 4-5-16,2-2-4 0,1 1-10 0,-1-2-1 16,-2-8-11-16,-5-11 2 0,3-1-4 0,-2-1-4 15,-6-28 12-15,15 47-15 0,-15-47-7 0,14 23-6 16,-14-23-15-16,0 0-16 0,12 23-15 0,-12-23-10 15,0 0-24-15,0 0-35 0,0 0-27 0,0 0-34 16,0 0-30-16,11-92-24 0,-13 47-23 0,-5 2 0 16,-1-1 2-16,2 1 6 0,0 1 12 0,-2-2 35 15,-1 1 30-15,-1 5 31 0,2 9 42 0,-5 2 36 0,-5-11 18 16,-3 0 25-16,4 14 22 0,-7-13 30 16,5 13 29-16,0 3 22 0,-1 3 25 0,-1 3 7 15,21 15 9-15,-33-14-9 0,33 14-8 0,-35-2-4 0,35 2-6 16,-46 26-8-16,26-2 1 0,-3 18-1 0,4 7-6 15,9 9-8-15,2 6-5 0,8 9 3 0,8 2-6 16,2-2-3-16,3-3-8 0,3-3-7 16,3 2 0-16,4-9 0 0,8-3-7 0,2-11 7 0,6-10-15 15,0-7 11-15,7-11-12 0,1-8 0 0,5-10 8 16,4-9 7-16,2-12 2 0,0-8-1 0,-1-8 0 16,-1-11 8-16,-2-6 10 0,-6-1 3 0,-5-10 2 15,-14-1 3-15,-13-1-7 0,-9 1-5 0,-12-8-12 16,-11 8-6-16,-17-3-12 0,-8 0-8 0,-15 6-5 15,-10 8-15-15,-5 9-16 0,3 13-5 0,-4 12-28 16,1 11-28-16,1 11-45 0,4 8-22 0,2 11-28 16,2 12-26-16,6 9-41 0,7 8-70 0,7 4-86 15,1 5-313-15,4 5-737 0,6 0 326 0</inkml:trace>
  <inkml:trace contextRef="#ctx0" brushRef="#br1" timeOffset="351103.9521">15435 6867 137 0,'0'0'196'0,"0"0"-11"0,8-56-2 0,-8 56-1 15,0 0-15-15,13-24-6 0,-13 24-7 0,0 0-15 16,16-29-1-16,-16 29-15 0,0 0-6 0,0 0-10 16,31-8-1-16,-31 8-7 0,0 0-1 0,48 32-6 0,-32-6-4 15,7 12-2-15,-10 0-3 0,-1 2-5 0,-6 3-2 16,-4 0-2-16,-2 0-4 0,-2 1 1 16,-2 0-3-16,-6-1-5 0,-7 0-6 0,7-17-8 15,-5-1-4-15,1-3 2 0,-1-1-6 0,15-21-4 0,-22 23-5 16,22-23-4-16,-29 12 4 0,29-12-4 0,0 0-6 15,0 0 2-15,-60-21-3 0,39 2-10 0,-10-10 6 16,15 5-7-16,3 2 1 0,1 0 1 0,12 22-2 16,-17-49-5-16,17 49-4 0,0-28 3 0,0 28 2 15,0 0-1-15,0 0 3 0,27-34-3 0,-27 34-3 16,33-1-2-16,-33 1 2 0,0 0-3 0,83 24 5 16,-42-4-5-16,1-3 1 0,-11-7 0 0,-2 1 1 15,14 3 2-15,-14-5-3 0,-2-1 2 0,-27-8 2 16,51 9-1-16,-24-4-1 0,-27-5 3 0,0 0-4 15,52-6-6-15,-52 6-18 0,39-20-16 0,-39 20-23 16,23-25-24-16,-11 1-25 0,-12 24-28 0,7-55-37 16,-7 11-33-16,-5 0-5 0,-3 1-8 0,-4 3 10 15,-1 12 27-15,-7-11 33 0,-3 2 41 0,9 16 27 0,-7-1 47 16,-10-13 29-16,8 14 39 0,-12-4 21 16,-4 1 25-16,8 12 21 0,-15-11 13 0,-3 6 14 15,1 0 3-15,-2 1 6 0,5 5 0 0,-3 6 5 0,-1 5 1 16,5 9-7-16,15 2-6 0,-12 12-10 0,2 6-1 15,6 8-4-15,6 6-2 0,4 10-1 16,7 7-3-16,3 7 0 0,5 2 12 0,10 3-8 0,2-1 3 16,11 2-1-16,3-5-10 0,5-6 0 0,10-7-10 15,4-2-4-15,9-16-10 0,1-4-7 0,5-11-3 16,6-11-8-16,6-6 0 0,8-11-7 0,3-6-2 16,3-3-5-16,1-17-5 0,-3-7-4 0,5-14-7 15,-11-9 0-15,-2-4 0 0,-10-8-5 0,-8 2 1 16,-15 1-3-16,-16-4-3 0,-11 8 3 0,-18 1-2 15,-13-2-1-15,-14 0-4 0,-9 1-4 0,-8 14-1 16,-3 11-4-16,-6 12 0 0,-1 16-4 0,0 9-7 16,-6 13-12-16,0 10-26 0,-3 11-37 0,5 7-41 15,0 5-49-15,4 8-64 0,4 2-86 0,8 3-87 16,-6 6-292-16,7 4-755 0,3-3 334 0</inkml:trace>
  <inkml:trace contextRef="#ctx0" brushRef="#br1" timeOffset="360038.7675">17335 7041 165 0,'0'0'181'0,"0"0"0"0,0 0-3 16,0 0-6-16,0 0-4 0,0 0-1 0,0 0-6 16,0 0 3-16,-15 39 0 0,15-39 1 0,0 0 0 15,0 0-5-15,0 0-7 0,0 0-3 0,0 0-9 16,0 0 3-16,0 0-18 0,0 0 0 0,0 0-9 15,0 0-13-15,0 0-5 0,0 0-13 0,-62-41-4 16,62 41-9-16,0 0-6 0,-12-37-12 0,12 37 0 16,0 0-5-16,0-37-6 0,0 37-4 0,0 0-4 15,21-41-8-15,-21 41-1 0,16-25-3 0,-16 25 3 0,23-21-4 16,-23 21-4-16,27-13-5 0,-27 13-2 0,0 0 0 16,37-3 0-16,-37 3-1 0,0 0-2 0,41 18 4 15,-41-18-5-15,25 19-10 0,-25-19 9 0,17 25-1 16,-17-25 0-16,16 38 8 0,-16-38-4 0,6 32-12 15,-6-32 8-15,0 0-3 0,-2 42-1 0,2-42 5 16,0 0 6-16,0 0-10 0,-2 36-4 0,2-36 2 16,0 0 2-16,0 0 2 0,0 0 9 0,0 0-11 15,0 0-5-15,0 0 5 0,0 0-1 0,0 0 4 16,0 0-7-16,0 0 1 0,0 0-3 0,0 0 2 16,0 0 2-16,0 0 0 0,0 0 1 0,0 0-4 15,0 0 2-15,0 0-4 0,71-43-1 0,-71 43 3 16,0 0-2-16,45 10-1 0,-45-10 5 0,27 15-5 15,-27-15 3-15,27 22-2 0,-27-22 1 0,18 26-1 0,-1-7 5 16,-17-19-9-16,2 33 7 0,-2-33-2 16,0 0 7-16,-8 43-4 0,8-43 1 0,0 0 1 15,-19 43 3-15,19-43 4 0,-27 27-4 0,27-27 8 0,-35 24-6 16,17-18 4-16,18-6 0 0,-52 6-4 0,52-6-13 16,-46-1-19-16,46 1-12 0,-37-9-15 0,37 9-19 15,-35-13-17-15,35 13-28 0,-29-15-22 0,29 15-25 16,-21-16-20-16,21 16-29 0,0 0-19 0,-18-28-18 15,18 28-208-15,-8-24-493 0,8 24 218 0</inkml:trace>
  <inkml:trace contextRef="#ctx0" brushRef="#br1" timeOffset="360444.0318">17405 6837 229 0,'0'0'257'0,"-43"-44"0"16,28 31-11-16,-7-3-10 0,22 16-5 0,-34-25-8 15,34 25-19-15,-33-15-20 0,33 15-2 0,-33-10-15 16,33 10-10-16,0 0-16 0,-49 9-17 0,49-9-12 0,-40 27-2 16,20-5-3-16,-7 12-5 0,6 5-4 15,5 5 8-15,3 4-2 0,3 4 3 0,6 5-2 0,4-2-2 16,8 3-3-16,2-3-16 0,5-1 1 0,3-6-12 15,1-4-3-15,6-4-9 0,0-6-8 16,0-14-5-16,16 3 16 0,-10-10-27 0,12 1 3 0,3-8-7 16,-1-5 2-16,3-10-5 0,-1-4 3 0,-1-10-9 15,-1-4 0-15,-1-6-6 0,-7-7 12 0,4-4 14 16,-8-5 13-16,0 0 5 0,-6 0 5 0,-4 0-7 16,-15 3-1-16,-4-3-11 0,-12 4 0 0,-4 2-8 15,-9 1-1-15,-8 1-3 0,-8 6-2 0,-2 4-8 16,1 9-6-16,-7 7-3 0,2 4-1 0,-7 7-13 15,2 6-26-15,-3 6-19 0,-1 4-45 0,-2 11-53 16,1 3-56-16,-3 12-68 0,2 1-85 0,-4 4-387 0,8 2-795 16,3 0 352-16</inkml:trace>
  <inkml:trace contextRef="#ctx0" brushRef="#br1" timeOffset="367470.8579">17170 9405 90 0,'0'0'160'0,"0"0"-9"0,0 0-8 0,0 0-6 0,0 0 3 16,0 0 3-16,0 0 2 0,0 0 7 0,0 0-4 15,0 0 2-15,-17-42 0 0,17 42 1 0,0 0-3 16,0 0 2-16,0 0-9 0,0 0-5 0,0 0-5 16,0 0-18-16,-10-27-9 0,10 27-15 0,0 0-4 15,0 0-6-15,0 0-9 0,0 0-3 0,0 0-5 16,0 0-2-16,0 0 1 0,0 0-3 0,16 113-1 16,-10-87-6-16,-6-26-3 0,9 48-6 0,-5-23-4 15,-4-25-6-15,8 38-1 0,-8-38-3 0,10 27-4 16,-10-27 0-16,0 0-1 0,9 25-3 0,-9-25-1 15,0 0 2-15,0 0 5 0,0 0 1 0,0 0 3 16,0 0-4-16,0 0 0 0,0 0-3 0,0 0 1 16,0 0-4-16,10-91-3 0,-10 91-1 0,-6-56-2 0,2 27-3 15,-3-13 0-15,7 42-1 0,-8-50-1 16,6 26 1-16,2 24-4 0,0 0-6 0,0-44 5 16,0 44 1-16,0 0-6 0,4-31 9 0,-4 31-1 15,0 0-5-15,0 0-2 0,0 0-1 0,19-21-1 0,-19 21 9 16,0 0-10-16,0 0 3 0,0 0-1 0,64 40-5 15,-45-19 9-15,-19-21-14 0,31 36 14 16,-17-13-7-16,3-2 9 0,-3 0-15 0,-14-21-15 0,23 36-13 16,-23-36-25-16,18 27-20 0,-18-27-28 0,15 27-38 15,-15-27-42-15,0 0-38 0,8 25-35 0,-8-25-248 16,0 0-551-16,0 0 244 0</inkml:trace>
  <inkml:trace contextRef="#ctx0" brushRef="#br1" timeOffset="367644.7899">17194 9487 1 0,'0'0'303'0,"0"0"-14"0,0 0-7 0,0 0-4 15,0 0-16-15,0 0-13 0,0 0-23 0,56-46-17 0,-56 46-21 16,46-24-25-16,-22 12-9 0,-1-4-12 16,2 4-18-16,-4-3-27 0,-21 15-31 0,33-15-40 15,-33 15-56-15,27-16-62 0,-27 16-67 0,0 0-66 0,20-20-201 16,-20 20-461-16,0 0 205 0</inkml:trace>
  <inkml:trace contextRef="#ctx0" brushRef="#br1" timeOffset="368031.0946">17449 9207 125 0,'0'0'319'16,"0"0"-12"-16,0 0-16 0,0 0-12 0,0 0-24 15,0 0-23-15,0 0-30 0,0 0-12 0,0 0-22 16,0 0-17-16,0 0-18 0,0 0-13 0,0 0-12 16,31-49-7-16,-31 49-10 0,31-17-14 0,-31 17-5 15,31-19-5-15,-31 19-12 0,18-12-4 0,-18 12-9 0,0 0 1 16,0 0-9-16,23-17 2 0,-23 17-4 16,0 0-4-16,0 0-6 0,0 0 1 0,0 0-6 15,0 0-2-15,0 0-1 0,0 0-6 0,0 0 4 16,0 0-8-16,0 0 0 0,0 0 11 0,0 0-8 0,0 0-3 15,0 0 0-15,0 0 3 0,0 0-7 0,0 0 4 16,-72 52-3-16,72-52 9 0,0 0-3 0,6 46 4 16,-6-46 4-16,12 39 1 0,-12-39-2 0,19 39 1 15,-19-39-10-15,20 27 7 0,-20-27 13 0,17 28-19 16,-17-28 7-16,14 19-5 0,-14-19-10 0,0 0-17 16,19 19-14-16,-19-19-17 0,0 0-12 0,0 0-13 15,0 0-24-15,0 0-28 0,0 0-33 0,0 0-29 16,0 0-24-16,0 0-10 0,0 0-224 0,0 0-482 15,0 0 213-15</inkml:trace>
  <inkml:trace contextRef="#ctx0" brushRef="#br1" timeOffset="368401.2786">17351 8999 92 0,'0'0'175'0,"0"0"-15"0,0 0 2 16,0 0-7-16,0 0-14 0,0 0-8 0,-35-21-12 16,35 21-9-16,0 0-13 0,0 0-11 0,0 0-9 15,0 0-9-15,0 0-7 0,0 0-7 0,0 0-5 16,0 0-7-16,0 0-6 0,0 0-12 0,0 0-11 16,0 0-9-16,0 0-7 0,0 0-6 0,0 0-6 15,0 0-15-15,0 0-28 0,0 0-31 0,0 0-16 16,0 0-41-16,0 0-98 0,0 0-261 0,0 0 116 15</inkml:trace>
  <inkml:trace contextRef="#ctx0" brushRef="#br1" timeOffset="368827.6654">17364 9038 166 0,'0'0'180'0,"0"0"-15"16,-19-43-5-16,19 43-11 0,-12-22 7 0,12 22-7 16,-21-19-5-16,21 19-3 0,-21-16-12 0,21 16-2 15,-28-15-6-15,28 15-5 0,-31-10-11 0,31 10-5 16,0 0-12-16,-65 7-8 0,65-7-7 16,-49 19-5-16,24-1-8 0,0 3-6 0,-4 11-4 0,11-8-9 15,-5 14 1-15,0 3-6 0,5 8 2 0,3 3 3 16,5 4 1-16,2 1 6 0,10 0-3 0,4-2 1 15,0-4-6-15,11-4-5 0,3-3 1 0,5-5-5 16,4-6 0-16,-4-13-1 0,16 6-7 0,-12-13-2 16,19 2-3-16,-3-8 3 0,5-7-6 0,1-3 1 15,5-9-4-15,0-7 2 0,-4-6 0 0,-3-6 0 0,3-8 0 16,-2-2 8-16,-9-2 16 0,0-7 11 0,-4 2 18 16,-8 3-5-16,-4 3 5 0,-12-1-6 0,-7 0-5 15,-6 14-9-15,0 29 0 0,-23-68-13 0,-4 30 2 16,-6-1 0-16,-6 3-6 0,-5 5 1 0,-3 0-24 15,-3 3-5-15,-8 7-21 0,0 4-17 16,7 6-15-16,-1 7-17 0,3 6-24 16,1 9-29-16,3 5-46 0,-1 8-39 0,11 0-60 0,-11 4-237 0,7 1-542 15,4 2 239-15</inkml:trace>
  <inkml:trace contextRef="#ctx0" brushRef="#br1" timeOffset="371459.2923">14395 11354 67 0,'0'0'119'0,"0"0"-11"0,0 0-5 0,-6 3-15 0,6-3 0 15,0 0-11-15,0 0 5 0,0 0-5 16,0 0 0-16,0 0-9 0,0 0-4 0,0 0-1 16,0 0-3-16,-8 2 2 0,8-2 4 0,0 0 2 0,0 0-3 15,0 0 2-15,-6 5 6 0,6-5-2 0,-4 4 2 16,4-4 3-16,-9 2-3 0,9-2-2 0,-10 5-5 16,2-4-5-16,-3 1 0 0,1-1 8 0,2 1-1 15,-7-3 5-15,1 2-7 0,-1-1 0 0,-1-1-5 16,-3 1 2-16,3-4-5 0,-3 2-1 0,-2-3 1 15,-3 1-4-15,7 5 4 0,3-5 2 0,-5 2-7 16,5 0-1-16,3 1-8 0,-3 3-4 0,3-1-7 16,1 3-1-16,0 0-5 0,-3 4 3 0,1 1-10 15,0 2 1-15,-1 2-9 0,3-1 6 0,-5 8-5 16,5-4 0-16,0-2 0 0,1 2-2 0,-1 8-1 16,2-7 1-16,0-2 0 0,-1 1-4 0,-1-3 6 15,4-2-6-15,-3 0 0 0,3-5-1 0,0 2 6 16,4-5-1-16,-2 2 12 0,4-5 10 0,-6 5 3 0,6-5 1 15,0 0-1-15,-17-3-14 0,9-1 8 16,0 1-5-16,-3-1-7 0,1-3 7 0,-5 2-8 0,3 0-5 16,-5 4 3-16,3-3-3 0,0 5-4 0,-11 5 0 15,8 2-4-15,-8 2 7 0,-1 6-4 16,-1 3 0-16,2-1-2 0,-10 9-9 0,8-11 8 0,6 4 5 16,-4-3-12-16,3-2 7 0,-1 3 8 0,-2-6-7 15,2 2-1-15,-1-2 4 0,1-3-7 0,4-5 2 16,-1 1-5-16,-5 1 5 0,-2-6-4 0,2-1 5 15,-4-3-5-15,-2-1 7 0,-10-6-3 0,8 1-2 16,-9-2-3-16,11 5 5 0,-14-3-4 0,14 4-5 16,-13 1 5-16,13 0 1 0,2 2 0 0,-4 3 0 15,0 3-1-15,-12 9-1 0,1 1-1 0,18-2 5 16,-14 10-8-16,15-2 7 0,-12 6-4 0,15-6 3 16,-14 9 1-16,18-9-2 0,-3 1 4 0,3-4-5 0,-1 2-3 15,7-5 0-15,-1-3 5 0,5-1 0 0,0-3 4 16,3-2-2-16,1-2 3 0,4-2 5 15,-12 4 0-15,12-4 3 0,-10-2-1 0,1-3-3 0,3-1-3 16,-4-5-5-16,-1 0 2 0,1-2 2 0,0 3-2 16,-1-1 10-16,3 5 5 0,2 3-4 0,2-2-3 15,-2 1 0-15,-5 2-3 0,11 2-5 0,-20 7 0 16,5 0-1-16,3 5-4 0,-3-2 8 0,-1 7-1 16,1-4-1-16,-1 4 0 0,5-2-4 0,3-3 6 15,-4 1-9-15,3-3 1 0,1-2 1 0,0-3-2 16,2 1 4-16,0 1-1 0,-1-4 8 0,7-3-9 15,-10 1 3-15,10-1-3 0,-19-5 5 0,7-1 1 16,-3 2-6-16,1-5 1 0,0 3 1 0,-3-1-3 0,3 3 2 16,-5 1-1-16,0 0-5 0,3 1 4 15,-5 4 1-15,-6 3 0 0,0 2-5 0,-2 2 6 16,3 3-6-16,-16 9 4 0,15-6 0 0,-10 5 5 0,10-4-1 16,2 2-4-16,-3-2-3 0,-8 8 4 0,12-7 6 15,-3-6-4-15,0 3 2 0,0-3 0 0,-4-2-9 16,4-1 4-16,0-4 8 0,0-1-1 0,0-3-8 15,-1-2 9-15,-1-5-6 0,2 3 1 0,-2-6-5 16,0 5 5-16,-15-8-2 0,13 7 1 0,0 2 2 16,-2-3-3-16,-12 0 8 0,14 2-6 0,0 1-5 15,0 2 0-15,0 3 6 0,2 0-6 0,0 4-2 16,-2 3 4-16,0-2-2 0,0 0 5 0,0-2 2 16,0 4 0-16,-2-3-2 0,2 4-2 0,0-2 4 15,0-3-6-15,-13 10 4 0,18-10 7 0,-1 0-12 16,0-1 1-16,0-1 4 0,2 1-1 0,-2-3 0 15,9 0 0-15,-3 0 6 0,2 0-4 0,-7 2 1 16,7-1-3-16,0 1-1 0,3-2-1 0,-3 4-3 16,5-3 3-16,-7 3-2 0,4 0 3 0,-1 0 2 15,1 3-1-15,3 3 0 0,-3-4 2 0,3 3-1 16,-3-2 1-16,3 4-2 0,1-4-5 16,1 2 2-16,0 3-1 0,-5-4 3 15,3 0-2-15,1-1 0 0,-3-2 4 0,-1-1 6 0,-1-3-7 0,-1-1 5 0,2 3-3 16,-9-4-5-16,1 1 2 0,0-4-1 0,-2-1 4 15,0-1-5-15,-4-2 6 0,-2 2-3 0,4 1-3 16,0-1 9-16,-2 1-10 0,2 3 4 0,0 4-2 16,2 2 2-16,-4-1-3 0,5 2 2 0,-5 8-1 15,-9 4-3-15,11-1-1 0,-10 13 4 16,4-1-4-16,0-2 5 0,2 2 4 0,8-7-4 0,2 0 0 16,-10 8 2-16,10-11-2 0,-1 2 3 0,-3-3 0 15,2-5 2-15,0 7-3 0,-2-4 3 0,0-8 0 16,-2 0-7-16,0-4 7 0,-2 0 0 0,3-3-2 15,-6-2 2-15,-11-3-6 0,-1-4 1 0,1-1 1 16,14 5 1-16,-17-5-3 0,20 6 1 0,-18-5 3 0,3 0-8 16,-3-4 5-16,11 11 4 0,6 0-2 0,-4 3-6 15,-12 2 5-15,16-3-1 0,-2 5-4 16,-2 2 2-16,-11 5 1 0,13-4-4 0,-8 12 4 0,8-8-1 16,-8 8 0-16,10-6 5 0,-13 6 0 0,17-6-5 15,-1-1 1-15,1 0 0 0,0-1 2 16,-2-2 0-16,0-4 7 0,-2 2-5 0,11-4 1 0,-9 0 3 15,2-1-2-15,-2-6 3 0,9 3-10 0,-9-7 6 16,0 2 0-16,0-4-4 0,-2-1 4 0,0 2-3 16,0 2-3-16,0-1 1 0,0 0 1 0,0 5 0 15,-2-3 6-15,2 5-11 0,-2 1 5 0,2 3 1 16,3 1-4-16,-3 2 3 0,0 2 0 0,0 4-1 16,4 0-2-16,-4 1 0 0,6 2 6 0,0-1-7 15,-1 2 7-15,3-2-3 0,-4 2-4 0,9-7 0 16,-7 3 2-16,6-5 0 0,1 1 2 0,-1-2 2 15,-1 1 0-15,1-5 1 0,1-1 5 0,-3 0 1 16,0-4-6-16,-7 0 0 0,7-3 1 0,-10-1 3 16,2 0 0-16,0-1-7 0,-2 0-1 0,2 3 2 0,1-2 3 15,-3 3-2-15,4 1 0 0,-2-1 1 16,2 4-4-16,-4 4 0 0,0-1-1 16,-2 4 3-16,0 3-3 0,-12 6 1 0,16-3 7 0,-12 8-12 0,12-8 7 15,0 3 1-15,-2 0-1 0,2-1-3 16,2-3 1-16,-2 3 3 0,3-4 3 0,-1 2-4 15,2-2 0-15,-2-5 4 0,7-3-1 0,-1-2 0 0,-2-1 10 16,5-2-5-16,-9-5 4 0,-2 0 4 0,7 2-2 16,-5-4-3-16,-2-1 13 0,10 3-5 0,-7-6-4 15,7 3 0-15,0 3-1 0,-1 0 2 0,3-1-5 16,1 4-5-16,-5-1 9 0,7 3-9 0,-5 0 7 16,3 2-7-16,-1 2-2 0,1 1-7 0,2 2 12 15,-3 2-12-15,1-1 5 0,1 6-2 0,1-5-1 16,-3 1 0-16,3-1 5 0,-3 1-15 0,5 0-8 15,2-4-6-15,2-1-11 0,2 1-17 0,4-5-11 16,-9 3-22-16,9-3-44 0,-8 0-42 0,8 0-33 16,-8-12-37-16,2-1-21 0,-1-1-24 0,3 0-158 15,-2 1-480-15,2-11 212 0</inkml:trace>
  <inkml:trace contextRef="#ctx0" brushRef="#br1" timeOffset="371744.0126">5325 12734 55 0,'0'-6'235'0,"0"6"-27"0,0 0-17 0,0 0-20 0,0 0-19 16,0 0-16-16,-23 29-13 0,11-5-12 0,-1 0-11 15,1 1-7-15,-5 11-15 0,5-8-4 16,-11 12-8-16,3-1-4 0,9-15-8 0,-5 4-4 0,-7 6-2 16,9-11-6-16,-3 3-4 0,5-4-6 0,3-8 1 15,3-1-2-15,2-6-7 0,2-2 1 0,0-1 12 16,2-4 8-16,0 0-1 0,0 0-6 0,0 0 1 15,0 0-7-15,12 7 1 0,5-4 3 0,8 4 1 16,-1 3 2-16,3 1 0 0,0 2-1 0,19 10-2 16,-7 2-5-16,-12-8 1 0,12 9-12 15,0-1-1-15,-1 2-5 0,-1 1-5 16,-12-9-16-16,12 10-29 0,-2-3-35 0,2 0-55 0,-12-11-29 0,2 0-64 16,-9-1-154-16,-3-6-404 0,-1 2 179 0</inkml:trace>
  <inkml:trace contextRef="#ctx0" brushRef="#br1" timeOffset="373175.8299">10470 12932 157 0,'-15'2'258'0,"15"-2"-7"0,0 0-17 0,-10 0-15 0,10 0-19 16,0 0-15-16,-8 0-16 0,8 0-13 0,0 0-4 16,0 0 6-16,0 0 0 0,0 0-9 0,0 0-5 15,33 9-6-15,-14-10-11 0,5-2-10 0,3-3-2 16,6 0-21-16,13-2-1 0,-3-5-10 0,3-4-8 15,1 1-10-15,1 0-3 0,-1-2-13 0,1-3 5 16,-5 4-9-16,1 1-5 0,-15 3-3 0,-5 2-12 16,-5 3-6-16,-5 1-18 0,-3 4 6 0,-7 1-4 15,0 1-19-15,-4 1-3 0,0 0-14 0,0 0-18 16,0 0-17-16,-19 11-24 0,3-1-22 0,-7 4-20 16,-2 2-24-16,1 0-2 0,-3-1 0 0,0 1-8 15,4-2 1-15,0 1 20 0,9-4 5 0,2-3 9 0,-5 2 18 16,5-1 6-16,-3-2 15 0,3 2 16 15,3-5 30-15,-1-1 21 0,2-1 37 0,2-1 30 16,6-1 22-16,-13 1 24 0,13-1 13 0,-10 0 17 0,10 0 13 16,0 0 9-16,-8-4 1 0,8 4-2 15,0 0-8-15,-5-5-12 0,5 5-10 0,0 0-10 16,0 0-4-16,0 0 1 0,17 16-1 0,-5 8-1 16,3 0-5-16,1 15-5 0,-3-1-16 0,-1 6 12 0,-3 1-22 15,1 0 0-15,2 3-10 0,1-4-20 0,-9 0-36 16,10-6-28-16,-10-9-35 0,3-2-32 0,-3-1-39 15,4 0-41-15,0-10-41 0,1-1-32 0,-3-2-216 16,-2-5-513-16,0-5 227 0</inkml:trace>
  <inkml:trace contextRef="#ctx0" brushRef="#br1" timeOffset="374042.0947">11127 13123 279 0,'0'0'301'0,"-4"-10"-17"0,2 5-15 0,2 5-18 16,-12-5-25-16,12 5-20 0,-17 8-17 0,9 2-11 16,-5 5-24-16,3 3-15 0,0 8-11 0,8-4-10 0,2-5-10 15,0 1-8-15,2 6-11 0,4-8 1 0,2 0-15 16,7 3-6-16,-3-5-6 0,1-5-7 16,3-2-1-16,3-3-3 0,6-6 2 0,1-3-12 0,3 0-2 15,0-7-3-15,-4-4-4 0,-4 0 6 16,-5-3 1-16,-1-2 5 0,-3 0 9 0,-8 5-3 15,-6 0-15-15,-8-6 9 0,-3 3-11 0,-1 7 0 16,-11-6-1-16,-2 6-6 0,0 3-9 0,-4 4-2 0,5 4-3 16,1 1-3-16,4 3-21 0,-4 4-14 0,9 2-18 15,1 3-11-15,-3 3-31 0,-1 2-25 0,9-5-31 16,6 4-29-16,-3-1-20 0,3-1-26 0,4 2-14 16,0-2 0-16,2-7 0 0,0 1 26 0,3-3 22 15,-5-5 38-15,6 6 30 0,-6-6 36 16,10-2 29-16,-10 2 28 0,10-6 28 0,-3-3 22 0,3 0 23 15,0-5 19-15,-1 2 6 0,3-1 5 0,-4 1 2 16,3-2-5-16,-3 1-9 0,2-1-2 0,3 1-9 16,5-3-4-16,-3 3-4 0,1-4-9 15,5-3-3-15,-3 0-1 0,3-2-4 0,10-10-3 0,-10 11-3 0,-5-3-2 16,3-1-1-16,-5 0 0 0,1 1 2 16,-5-1 8-16,-4 1-1 0,-1-3-1 0,-10 2-2 15,1-2 1-15,-6 0-2 0,-9-12 1 0,1 15 1 0,-9-10-1 16,6 10-2-16,-12-6-2 0,-2 3 1 0,14 11 3 15,5 7 6-15,-1-1-6 0,5 1 3 16,-3 3-9-16,5 2-3 0,2 3-4 0,2 0 0 0,6 1 0 16,-13 7-5-16,9 1-6 0,4 8 1 0,0 7 4 15,6 4-4-15,11 18 1 0,3-1-3 0,1 1 4 16,4-2-4-16,-4 5-1 0,3 1 1 0,-1 0-1 16,-4-3-2-16,1 4-2 0,-1-2 5 0,-5 0-2 15,-1-4-1-15,-3-6 3 0,-6-7-2 0,0-3 2 16,1 1-2-16,-3-1-1 0,0 1 2 0,-4-6 1 15,-2-5 3-15,1-5-7 0,-1 0 3 0,4-6 2 16,-2-4 3-16,2-3-3 0,0 0-14 0,0 0-5 16,-14-35-4-16,8 7-6 0,4-13-6 0,-1 11 0 15,8-14 1-15,-3 16 1 0,6-13 3 0,-4 14 10 16,6 3-5-16,3 4-2 0,-5 4 5 0,7-4 9 16,-7 8 5-16,0-1 1 0,-2 7 0 0,3 2 1 15,-5 2-3-15,-4 2 3 0,16 4 0 0,-10 2-2 16,1 5 4-16,-1 4-3 0,-2-1 5 0,-4 4-5 0,0 6 2 15,0 3-3-15,-6 0 2 0,-5-2 1 16,3 1-2-16,-6-1 2 0,1-1 8 0,1-3-8 16,2-7-3-16,-1 0-1 0,1-4 3 0,2-3 8 15,3-3-7-15,-1 1 2 0,6-5-1 0,-6 1 5 0,6-1-5 16,0 0 3-16,0 0-5 0,0 0-1 0,0 0 4 16,17-18-1-16,-5 10 0 0,2 2-3 0,1 0-1 15,2-1-4-15,1 0-11 0,5-1-20 0,2-2-24 16,-1 6-30-16,1-5-34 0,2 0-48 0,0-2-34 15,-2 0-235-15,-2 1-477 0,-5 2 211 0</inkml:trace>
  <inkml:trace contextRef="#ctx0" brushRef="#br1" timeOffset="374667.2642">11652 12992 42 0,'-12'13'274'0,"6"-3"-3"15,-3 1-8-15,7 1 2 0,-2-2-20 0,4-2-18 16,0 0-16-16,2 2-13 0,5-3-14 0,-1 0-16 0,2-3-16 16,6 1-14-16,1-2-8 0,1-5-13 0,1 1-3 15,2-4-13-15,-5-1-14 0,1 1-7 16,-3-3-11-16,-2 1-5 0,-1-4-1 0,-1-2-9 0,-6 3-5 16,2-2-5-16,-6 0-5 0,0-2 0 0,-4 0-10 15,-3 1-10-15,-1-2-1 0,-8-1-6 16,3 4-3-16,3 3-6 0,-5 0 1 0,3 3-3 15,-3 4-3-15,1-2-1 0,-1 4-3 0,3 4 1 0,-1 1 0 16,1 4-7-16,1 3-4 0,-1 8 1 0,5-5-3 16,1 7 5-16,6 4-1 0,0 0 2 0,4-2 1 15,4-2-3-15,3 0 5 0,1-6-2 0,4 3-2 16,3-2 2-16,-3-7 6 0,9-2-1 0,-6-1-5 16,1-3 7-16,1-1 4 0,0-3-3 0,9-4 9 15,-3-4-5-15,-8 2 2 0,-1-1 7 0,5-6 7 16,-9 2 3-16,1-4 5 0,5-7-1 0,-5 0-3 15,-3-4-2-15,0 0-5 0,-1 1 6 0,-3 1-1 16,-2 7 2-16,0 1-1 0,0-1 2 0,-2 1-2 16,0 0-4-16,1 4 1 0,-1-1 6 0,0 5 0 15,-2 8-8-15,0-7 2 0,0 7-8 0,0 0-1 16,6-3 0-16,-6 3-4 0,0 0 5 0,16 19-6 16,-9-7 3-16,5 10 2 0,-6 0-1 0,0-5-5 15,-1 0 3-15,3 9 1 0,-2-11-4 0,0 0 4 0,-2-2-1 16,1-5 1-16,-3-3 0 0,0 2 0 15,-2-7 6-15,4 7 33 0,-4-7-3 0,0 0-5 16,0 0 12-16,6-26-20 0,-4 8-1 0,4-7 0 0,-6-6-3 16,0-8-8-16,2-5 1 0,-2 15-3 0,7 2 1 15,-3 1-6-15,4 1-1 0,2 3 8 0,-4 6 9 16,1 7-2-16,3-1-7 0,-2 6-9 16,-4 3 4-16,-4 1-9 0,23 8 19 0,-10 3-19 0,3 6-6 15,5 1-16-15,-5 4-24 0,3 1-28 0,2 1-30 16,-3 0-42-16,3 0-47 0,4 11-46 0,-5-13-37 15,1 0-32-15,-4-1-228 0,-5-10-575 0,0 0 255 16</inkml:trace>
  <inkml:trace contextRef="#ctx0" brushRef="#br1" timeOffset="375778.0937">9854 13393 211 0,'-15'5'291'0,"7"-2"-14"0,-2 2-8 0,4-1-16 16,-1-2-24-16,7-2-21 0,-8 4-18 0,8-4-21 15,0 0-7-15,0 0-12 0,0 0-8 0,0 0-7 16,19 10-6-16,-3-10-16 0,-1-4 0 0,3-1-18 16,9-1-2-16,0-4-14 0,4 1-9 0,11-12-8 15,-1 4 3-15,-14 0-15 0,14-7 0 0,-2 0-6 16,-12 9-11-16,0-1-7 0,0-2-16 0,-8 2-22 16,-5 7-19-16,-2 2-23 0,-3-2-31 0,-3 2-30 15,-2 0-40-15,-2 1-28 0,-2 6-28 0,-2-11-16 16,2 11-15-16,-14-11-159 0,-1 5-434 0,1-1 192 15</inkml:trace>
  <inkml:trace contextRef="#ctx0" brushRef="#br1" timeOffset="375951.9812">10052 13070 56 0,'-14'-10'149'0,"-3"1"33"15,3-1 8-15,6 5 16 0,1 0 12 0,1 2 8 16,2 0-1-16,4 3-13 0,0 0-19 0,-8-5-20 0,8 5 6 16,0 0 11-16,0 23 26 0,4 1-5 15,4 4-4-15,9 13-9 0,-9 0-13 0,0 4-14 16,7 2-13-16,-1 4-9 0,-3-2-20 0,5 3-8 0,-6-2-13 15,3-3-14-15,-5 4-36 0,5-10-43 16,-1 1-50-16,0 3-47 0,1-17-49 0,3 9-67 0,-5-10-76 16,-1-4-88-16,-2-8-195 0,-2-3-602 15,-1-5 267-15</inkml:trace>
  <inkml:trace contextRef="#ctx0" brushRef="#br1" timeOffset="376548.9122">7272 13319 309 0,'-4'-9'316'0,"4"9"-9"0,-4-5-25 0,4 5-24 0,-4-6-36 16,4 6-22-16,0 0-22 0,0 0-13 16,-2 20-13-16,6 2-5 0,2 5-17 0,2 2-6 0,3 16-4 15,-1 3-15-15,0-1-9 0,5 0-10 0,-7-4-12 16,4 2-5-16,-5-15-1 0,3 14-10 0,4-4-7 16,-7-15-4-16,5 0-6 0,2-3-6 0,-1 0-15 15,-7-7-20-15,0 0-24 0,-2-1-26 0,1-5-30 16,-3-2-36-16,2-1-28 0,-4 0-11 0,0-6-29 15,0 0-34-15,0 0-36 0,0 0-153 0,-23-23-438 16,9 3 193-16</inkml:trace>
  <inkml:trace contextRef="#ctx0" brushRef="#br1" timeOffset="377278.7365">7225 13384 167 0,'0'-28'258'0,"4"3"-2"0,2 0-1 15,0 9 0-15,4 1-10 0,1 1-15 0,7-1-13 16,5 2-14-16,-4 9-18 0,10 1-18 0,-2 7-15 15,1 3-19-15,-1 6-12 0,-2 5-15 0,4 13-6 16,-12-7-9-16,7 13-11 0,-11-10-7 0,-5 13-6 16,-4-13-6-16,-4 2-10 0,-2-1 1 0,-4 0-10 15,-4-2-6-15,-1-1-7 0,1-4 0 0,-7-2 2 16,7-5-6-16,0-2-4 0,-3-3-2 16,1-3-1-16,-5-1 7 0,1-3-11 15,-3-4-4-15,5 0 4 0,-1-3 2 0,-1 0-8 0,3-2-2 0,1-2 1 0,4 1 0 16,2 3 2-16,1 0-3 0,1 1-1 15,4 4-1-15,0 0 0 0,-2-6-4 0,2 6 4 0,0 0-3 16,0 0 0-16,0 0-4 0,23 13 3 16,-11-3-5-16,3-1 1 0,-3 4-1 0,7 6 5 0,4-4 0 15,-5 2-3-15,1 0 3 0,4 1-2 0,-3-1 5 16,3-2-3-16,0-2 8 0,-1-2-6 0,1-1-1 16,4-1 2-16,-2-2-1 0,0-6-1 0,-7-1 0 15,9-5 3-15,-2-1-4 0,-2-1 4 0,-3-8-3 16,-3-4-6-16,-7 4 5 0,3-7-7 0,-7 7 0 15,0-9-13-15,-4 6-9 0,-6-6-7 0,-2 0-1 16,-3-1 0-16,-1 6 4 0,0 3 2 0,-9 0 4 16,1 0 1-16,3 7 1 0,-1 2 8 0,-1 0-4 15,-2 6 2-15,5 1 0 0,-3 0-1 0,1 3 5 16,3 3 0-16,5 5 0 0,0 1 2 0,2 1 5 16,2 4-1-16,2 5 1 0,4-5-1 0,2-1 1 15,2-1 0-15,6 5 4 0,-1-4-5 0,3 2 0 0,1-8 4 16,7 1-1-16,-3-3 3 0,6-3 1 15,4-2 1-15,-2-5 1 0,2-1 0 0,4-4 2 16,8-12-2-16,-16 5 4 0,0-2 0 0,-1-3 7 0,11-12 10 16,-20 10 3-16,1-1 2 0,-3-4-5 0,-5 0 2 15,0-1 2-15,-5 1-2 0,-8 1 3 0,5 0-4 16,-2 9 8-16,-4 2 1 0,-2-1-4 0,0 5 6 16,-3 0-5-16,3 5 1 0,0 2-8 0,-1 0 1 15,1 2-10-15,8 1-3 0,-14 7 4 0,7-1-3 16,1 6-4-16,4 2 1 0,0 1 3 0,6 2-4 15,2 0-2-15,5 5-1 0,7-2 0 0,-1-3-2 16,4 1 5-16,-1-1-6 0,7-2 5 0,0-3-3 16,0 2 1-16,-2 1-1 0,-3-2-2 0,-5-3 0 15,2 3 4-15,-7 1 1 0,-2-2-9 0,-3 0 8 16,-3 5-2-16,-6-1-2 0,-5 1-3 0,1 7 15 16,-12-3-16-16,1-1-6 0,-4-4-3 0,-1-2-14 15,-3-1-19-15,-2-3-38 0,0-3-36 16,0-6-54-16,-2-2-41 0,11-3-71 0,-11-9-208 0,8 0-533 0,9 1 237 15</inkml:trace>
  <inkml:trace contextRef="#ctx0" brushRef="#br1" timeOffset="377764.5802">8163 13396 80 0,'4'-4'287'0,"-4"4"-24"0,0 0-30 0,0 0-15 15,0 0-5-15,0 0-1 0,13 14-17 0,-7 1-7 16,0 1-10-16,-2 6-20 0,6 5-13 16,-1 0-16-16,-1 0-9 0,4 13-8 0,-1-12-11 0,7 10-10 15,-3 1-5-15,3-1-11 0,-9-14-8 0,3 4-1 16,0-1-12-16,3-1-4 0,-5 0-3 0,1-3-3 16,-1-1-6-16,0-7-5 0,-1-2-2 0,-3-2-5 15,-2-3-10-15,0-2-10 0,0-1-6 0,-4-5-6 16,0 0-17-16,0 0-13 0,0 0-18 15,0 0-17-15,0 0-12 0,-12-41-6 0,1 17-6 0,-7-13-5 16,-7-6-5-16,2 4-8 0,3-3 6 0,-1 3 14 16,-2 1 9-16,3 3 16 0,9 7 23 0,-1 6 24 15,1-4 28-15,1 3 20 0,2 1 11 0,4 6 21 16,2 0 5-16,0-1 10 0,0 0 15 0,4-1-3 16,0-6 6-16,2 10-2 0,2-1-2 0,6 0 3 15,-1 3-10-15,3 2-3 0,3 2-7 0,-1 2-1 16,3 5 4-16,-3 4-18 0,-1 3 5 0,-1 3-16 15,-1 4-4-15,-1 2-3 0,-1 6-7 0,-1 3 0 16,-2 1-5-16,-4 1 4 0,-6 0-7 0,-2 0 0 16,-4-2-1-16,0-2 1 0,-3 4-8 0,-1-3-12 15,1-9-10-15,3 2-18 0,-2-4-5 0,2-6-11 0,-1-1-16 16,1 0-22-16,0-4-30 0,-1-1-27 0,9 0-30 16,-12-10-26-16,8 3-17 0,6-6-12 0,0 0-10 15,4-2-189-15,0 1-453 0,3-1 202 0</inkml:trace>
  <inkml:trace contextRef="#ctx0" brushRef="#br1" timeOffset="378322.2275">8444 13390 23 0,'6'-6'168'0,"-1"2"9"15,-5 4-8-15,6-4-3 0,-6 4-5 0,4-5-12 16,-4 5-8-16,0 0-17 0,0 0 5 0,0 0-2 16,0 0-6-16,0 19-1 0,-4-6-7 0,2 1-10 15,-2 1-4-15,-1 0-5 0,1 3-9 0,2-2-8 16,2 0-2-16,0 1-7 0,2 0-4 0,0-4-5 15,5 2-1-15,-1-4-4 0,0 3 0 0,2-5-7 16,0-1 2-16,3-4-4 0,-3 0-2 16,11-1-1-16,-5-2-7 0,1-2 7 0,-3-3-9 0,2-1-4 15,-1-4-2-15,-1 0-3 0,-3-2 3 0,-1 0-10 16,-4-3 3-16,0 2-5 0,-4-3-8 0,-2 2-7 16,-4-2-4-16,0-1-5 0,-3 2-3 0,-5-4-4 0,-3-1 7 15,3 7-5-15,-1 3 2 0,5-1-2 0,-2 2 4 16,1 3-2-16,3 1 2 0,0 1-2 15,2-1-1-15,-1 1 1 0,7 3 7 0,0 0-3 0,-8-3-3 16,8 3 4-16,0 0 5 0,-2-8-6 0,2 8 2 16,10-11-2-16,1 3 4 0,1-1 6 0,1 0 14 15,1 1 7-15,0 0 19 0,3 1 8 0,-3 3 4 16,3 2 3-16,-3 0 1 0,5 4-1 0,-2 1 2 16,1 3-13-16,-1 1 0 0,-5 4-5 0,5-1-7 15,-5 4-5-15,-2-1-5 0,1 3 6 0,-5-1-6 16,0-1-4-16,-2-1 3 0,-2 2-5 0,0-6-2 15,1 1 0-15,-6-4 0 0,3-6 0 0,0 10-2 16,0-10 3-16,0 0 1 0,0 0-2 0,-10 1-3 16,10-1-3-16,-12-22 0 0,3 6-2 0,3-8 2 15,0 0-3-15,0-4 2 0,0 3-3 0,6-1 0 16,2 2-3-16,0 8 2 0,0 2-5 0,2 1-1 16,4 3 3-16,-4 3-5 0,3 4 4 0,3 3-4 15,0 0-1-15,5 5 0 0,-3 5 0 0,1 1 12 0,3 7-13 16,-1 4 5-16,-3 4-3 0,7 11-1 15,-13-11 1-15,4 14-19 0,-4-15-22 0,0 3-26 16,-1-1-32-16,1-3-43 0,-2-8-31 0,0-1-44 16,0-5-39-16,0-3-236 0,0-3-537 0,5-1 237 0</inkml:trace>
  <inkml:trace contextRef="#ctx0" brushRef="#br1" timeOffset="378590.7359">8959 13194 166 0,'-15'2'265'0,"-1"0"0"0,1 3-11 0,1 1-11 0,4 3-15 16,1-3-25-16,-1 5-19 0,6-2-13 0,2 0-13 15,6 3-6-15,2 1-9 0,4-1-11 16,9 3-8-16,6-2-11 0,0-1-10 0,0 0-11 0,3-2-2 16,16 5 3-16,-17-4 3 0,-2-2 8 0,1-1-18 15,-1 1-3-15,-2 1-15 0,-9-2-2 0,-1 2-12 16,-1 2-4-16,-8 0 4 0,-2 1-12 0,-4 0-3 15,0 2-1-15,-8-1-8 0,-9 3-19 0,1-1-17 16,-5-3-15-16,0-3-21 0,-4-2-21 0,3-5-25 16,-1 0-35-16,6-1-40 0,1-5-55 0,-1-3-25 15,2-4-46-15,3 0-169 0,-5-6-495 0,11 3 219 16</inkml:trace>
  <inkml:trace contextRef="#ctx0" brushRef="#br1" timeOffset="378751.9939">8928 13220 233 0,'0'0'234'0,"0"0"13"16,0 0 8-16,21 19-7 0,-13-7-13 0,-4 6-16 16,0 8-10-16,2 2-20 0,-6 13-14 15,0 0-20-15,0-1-11 0,-6 3-13 0,4-15-20 0,-2 0-24 16,4 0-36-16,0-1-45 0,2-11-49 0,-4 0-51 16,4-5-46-16,2-7-52 0,-2 1-218 0,-2-5-445 15,11 0 197-15</inkml:trace>
  <inkml:trace contextRef="#ctx0" brushRef="#br1" timeOffset="379056.1316">9128 13250 22 0,'0'0'292'0,"0"0"2"0,9 15-4 0,-7-2-6 16,0-1-12-16,0 3-10 0,2-3-21 0,0 1-22 15,0-2-16-15,0-3-5 0,1-2-5 0,1 0-9 16,2-3-10-16,2-2-7 0,1-2-16 0,3-5-19 15,1-1-2-15,-3-3-14 0,2-4-4 0,-3 2-9 16,-1-5-10-16,-4 2-2 0,-1 0-8 0,-1-9-10 0,-6 8 8 16,-5 0-23-16,1 2-6 0,-10-6-7 15,3 8-4-15,-1 4-3 0,-1 3-4 0,-1 2-7 16,1 2-10-16,1 6 3 0,-1 5-3 0,3 4-3 16,-3 5 0-16,1 7-1 0,-3 12-5 0,9 2-6 0,10-11 3 15,-2 1-19-15,6-2-11 0,3 0-27 0,5-2-16 16,3-6-23-16,1-4-27 0,7-1-27 15,0-7-37-15,6-1-32 0,14-6-25 0,5-12-47 0,-7-6-287 16,5 1-619-16,-5-5 275 0</inkml:trace>
  <inkml:trace contextRef="#ctx0" brushRef="#br1" timeOffset="382585.5021">2997 10600 146 0,'0'0'242'0,"-37"-39"5"0,37 39-10 16,-31-30-3-16,15 21-2 0,16 9-16 0,-27-22-11 16,27 22-13-16,-33-18-17 0,10 10-12 0,23 8-19 15,-44-7-13-15,44 7-18 0,-43 18-9 0,20 3-11 0,-6 21-5 16,3 3-9-16,5 16-2 0,2 6-6 0,5 4-4 15,6 5-5-15,3-2-10 0,14-4 2 16,1-7-1-16,7-9-11 0,5-5-6 0,5-9 2 0,4-8-3 16,6-6-1-16,-6-15 2 0,17-4-6 0,-1-6 2 15,1-8-3-15,2-15-3 0,-1-5-1 0,1-7-4 16,-5-10 3-16,5-9-4 0,-5-3-3 0,-5-5 12 16,-7 3-19-16,-13 3 10 0,-7-1-6 0,-7 1 3 15,-8 6-2-15,-15 4 10 0,-5 5-10 0,-9 2 0 16,0 3-5-16,-9 4-2 0,16 13 2 0,-18-1-10 15,13 13 5-15,0 2-1 0,29 4-12 0,-53 9-9 16,28 5-9-16,0 5-35 0,-2 17-19 0,6 3-33 16,3 4-44-16,12 8-44 0,4 1-44 0,6 5-43 15,4 5-200-15,2-1-528 0,3-1 234 0</inkml:trace>
  <inkml:trace contextRef="#ctx0" brushRef="#br1" timeOffset="383015.074">3212 11379 120 0,'0'0'259'0,"-12"-17"-2"0,12 17-5 15,-4-12-10-15,-2 4-12 0,-3-2-9 0,5-3-11 16,-2 3-8-16,0 0 8 0,0 0-24 0,-3-2-8 16,5 4-7-16,0 0-6 0,0 4-11 0,4 4-17 15,-6-5-31-15,6 5 6 0,0 0-22 0,-9 20-6 0,5 5-9 16,2 19-5-16,4 6-11 0,-2 10-8 15,0 3-2-15,4 12-7 0,1-1 4 0,1 7-9 16,-4-4 2-16,4-3-4 0,-2-4-4 0,4-7-1 16,-1-5 5-16,1-14-15 0,4-6 9 0,1-11-2 0,-3-5 2 15,0-7-5-15,-1-4-2 0,-1-5-4 0,2-2 15 16,-1-7 0-16,-1-1 7 0,0-2 2 16,0-10-4-16,-6-7-14 0,-6-6 19 15,-2-14-4-15,-6 15 3 0,-11-17-8 0,-4 4 6 0,-4 1 2 0,-2 5 0 16,-6 5 3-16,1 7 4 0,10 10-6 0,-3 2 1 15,-13 1-2-15,11 7-5 0,0 7-5 16,-15 3-7-16,-1 10-3 0,5 8-4 0,-3 0-4 0,10 3 0 16,2 8-5-16,8 3-4 0,0 2 4 0,4 4-5 15,6 1-8-15,3 1-2 0,4 1-22 0,-3-3-18 16,13-17-31-16,0 2-18 0,0-1-16 0,9-6-26 16,-5-9-22-16,6-3-32 0,0-1-32 15,3-3-30-15,7-10-64 0,-1-4-286 0,8-7-651 0,8-18 288 16</inkml:trace>
  <inkml:trace contextRef="#ctx0" brushRef="#br1" timeOffset="383389.1945">3258 11694 320 0,'0'0'336'0,"6"-7"-35"0,-6 7-34 0,2-4-24 16,-2 4-17-16,0 0 3 0,21 23-15 0,-5 2-22 15,5 11-19-15,0 9-14 0,-9-4-14 0,5 1-14 16,-7 0-8-16,6-3-18 0,-5-12-7 0,5 14-14 16,-5-17-21-16,1 0-23 0,-2-2-20 0,1-7-25 15,-5 2-22-15,0-7-26 0,-2-5-26 0,2-2-6 16,-6-3-10-16,0 0-36 0,0 0-33 0,0 0-14 16,-14-26 3-16,-9-11 4 0,5 13 17 15,-9-13 15-15,0-4 17 0,-4-3-1 0,-8-2-2 0,-1-2 1 16,1 2 15-16,-6-2 17 0,1 4 14 0,5 12 44 0,0 1 39 15,10 15 41-15,2 4 6 0,-2 8 10 16,-2 4 1-16,-4 7-6 0,-11 13-5 0,-8 8 6 16,1 11-6-16,-1-1-2 0,0 14-3 0,5 3-7 15,3-2-3-15,5 3-5 0,2-1 2 0,12 4-7 0,-4-2-3 16,8-6 0-16,4-9-5 0,11-15-14 16,8-4-13-16,0-8-8 0,4-7-38 0,-4-8-21 15,13 0-39-15,-3-11-54 0,6-12-92 0,5-19-281 16,4-5 125-16</inkml:trace>
  <inkml:trace contextRef="#ctx0" brushRef="#br1" timeOffset="383543.5755">2956 11448 118 0,'48'-4'202'0,"-15"11"-3"0,-4 6 10 16,-3 2 10-16,10 14-6 0,-3 8-9 0,0 2-6 0,-4 3-26 16,-2 2-14-16,-1-2-20 0,-1 4-9 15,2 2-11-15,-2-7-14 0,2-1-9 0,-11-15-29 0,7-3-34 16,-4-2-49-16,-1 1-54 0,-3-11-66 15,-3-5-78-15,-2-5-141 0,-10 0-386 0,17-8 172 0</inkml:trace>
  <inkml:trace contextRef="#ctx0" brushRef="#br1" timeOffset="384488.7931">2396 10282 225 0,'0'0'246'0,"-64"-8"-16"16,64 8-14-16,-48 8-19 0,21 1-7 0,0 8-19 15,3 2-19-15,-7 18-6 0,0 3-18 0,4 10-10 16,8 7-3-16,3 8-5 0,5 20-6 0,3 10 2 16,12 12-1-16,-8 9-1 0,8 1-4 0,-4 5-4 15,6 4-3-15,3 1 7 0,3-1-3 0,7-2-2 16,3-7-3-16,9-7-3 0,11-13-9 0,-3-3-3 15,6-13-6-15,5-9-3 0,4-13-6 0,4-11-5 16,10-13 4-16,4-7-17 0,7-11-8 0,-1-10-4 16,5-8-14-16,-4-8-15 0,14-9-4 15,-15-8-15-15,5-6-8 0,0-7-14 0,-7-5-7 0,13-6 2 16,-17-9 7-16,5 2 3 0,-3-6 8 0,-6-4 16 16,-10 1 12-16,-6-2 8 0,-11-2 11 0,-1-4 8 15,-12 2 12-15,-7-5 20 0,-2 1 15 0,-13-5 16 16,-8 3-2-16,-6-6 2 0,-7-8-1 0,-12-8-8 15,-10-4-5-15,-8-1-16 0,-24 4-8 0,-9 4-4 16,-9 5-15-16,-8 0 5 0,-8 9-12 0,-7 9-2 16,-2 9-21-16,3 21 0 0,-3 15-20 0,7 19-12 15,-1 12-39-15,3 12-27 0,2 11-40 0,-1 14-39 16,7 7-53-16,4 5-65 0,11 2-50 0,1 5-246 16,5 1-632-16,3 9 279 0</inkml:trace>
  <inkml:trace contextRef="#ctx0" brushRef="#br1" timeOffset="393741.9622">1224 9131 184 0,'0'0'187'15,"0"0"-7"-15,0 0-8 0,0 0-6 0,0 0-8 16,0 0 0-16,0 0 0 0,0 0 7 0,0 0 2 16,0 0-2-16,0 0-9 0,0 0-4 0,0 0-11 0,0 0-9 15,66-32-12-15,-43-8-11 0,-9 12-9 0,3-15 10 16,-3-5-8-16,-1 0-7 0,-7-2 1 15,-2-4-25-15,0-1-3 0,-8-4-3 0,0-3-11 16,-11 4-3-16,7-3-8 0,-11 6-7 0,-3-3 0 16,7 14-5-16,-6 2-1 0,11 16 4 0,-2 2 6 0,12 24 6 15,-19-29 4-15,19 29-4 0,-14-21 3 0,14 21-9 16,0 0-15-16,0 0-8 0,0 0 7 16,0 0-6-16,0 0 1 0,0 0-3 0,-17 93 4 15,25-41-10-15,1 4 14 0,1 5-3 0,4-5-7 0,-1 1-14 16,5 0-5-16,1-3 11 0,2-4 1 0,-7-2-6 15,5-7 1-15,-3-3-7 0,11-4-15 16,-12-12-4-16,5-6-14 0,5 0-8 0,-4-1-11 16,-21-15-13-16,37 14-25 0,-37-14-10 0,48 4-22 15,-48-4-20-15,41-17-22 0,-18 5-8 0,-5-8-17 0,3 2-9 16,-21 18 9-16,29-46 8 0,-21 21 26 0,0 2 18 16,-8 23 30-16,11-47 22 0,-11 47 38 0,-2-49 24 15,2 49 41-15,-6-32 35 0,6 32 25 0,-15-31 23 16,15 31 27-16,0 0 9 0,-19-25 2 0,19 25 1 15,0 0-1-15,0 0-13 0,-31-9-6 0,31 9-5 16,0 0 4-16,0 0-4 0,-45 49-1 0,33-25-13 16,-3 14 9-16,7-10 1 0,2-1-9 0,6-27 3 15,-5 56-18-15,8-29-4 0,-3-27-5 0,4 49-3 16,4-26-10-16,-8-23 0 0,19 29-11 0,-19-29 0 16,26 26-7-16,-26-26-2 0,40 16 0 0,-40-16 4 15,45 5-12-15,-45-5-2 0,54-15 5 0,-27 2-12 16,-4-6 3-16,-5-1-5 0,1-5-2 0,-7-1-2 15,1-1-9-15,-9-18-8 0,-6 4 0 0,2 41-9 16,-11-55 1-16,-3 15-17 0,-3 16 0 0,5 0-1 16,-3 0 1-16,15 24 2 0,-22-24-26 0,22 24-4 15,-27-16-18-15,27 16-16 0,0 0-24 0,-37-2-19 16,37 2-28-16,0 0-41 0,-36 34-43 0,36-34-39 16,-12 50-251-16,10-24-575 0,2-26 254 0</inkml:trace>
  <inkml:trace contextRef="#ctx0" brushRef="#br1" timeOffset="394570.9466">2082 8597 243 0,'0'0'300'16,"-27"-43"-17"-16,27 43-8 0,0 0-22 0,-23-14-24 15,23 14-22-15,0 0-22 0,0 0-20 0,0 0-16 16,0 0-17-16,-58 40-7 0,52-17-18 0,6-23-8 15,-8 55-12-15,-1-14-7 0,9-14-8 0,0-27-6 16,13 54-6-16,-5-30-6 0,-8-24-3 0,25 34-6 16,-13-19 2-16,-12-15-7 0,27 20-2 0,-27-20-4 15,37 10 1-15,-37-10-5 0,0 0 0 0,50-8 4 16,-50 8-10-16,43-28 3 0,-24 9-7 0,-3-4-3 16,-1-1 3-16,1-16 2 0,-5 14-1 0,3 0-5 15,3-19 3-15,-9 18-2 0,2-12-5 0,-1 14-4 16,-9 25 4-16,14-41-3 0,-14 41-2 0,21-27 2 0,-21 27-2 15,18-14-7-15,-18 14-9 0,0 0-8 16,0 0-8-16,0 0-3 0,0 0-10 0,0 0 1 16,62 37-10-16,-62-37-1 0,11 31-5 0,-11-31 7 15,14 29 4-15,-14-29 4 0,0 0 1 0,9 28 7 16,-9-28 2-16,0 0 4 0,0 0 8 0,0 0 6 16,0 0 4-16,0 0 8 0,0 0-4 0,0 0 7 15,0 0 6-15,0 0 0 0,0 0 0 0,0 0 2 16,0 0 1-16,0 0-3 0,-67-54 1 0,67 54 0 15,-29-19-5-15,29 19 2 0,-22-15 1 0,22 15-6 0,0 0-4 16,0 0 0-16,-40 1 2 0,40-1-3 0,0 0 0 16,-31 35 4-16,21-12-3 0,10-23 0 15,-16 54-3-15,9-13 2 0,3-12 0 0,4-29 3 16,-4 56-3-16,4-30-2 0,0-26 1 0,10 35 1 0,-10-35-5 16,13 25 4-16,-13-25 1 0,0 0 5 0,35 16 1 15,-35-16 3-15,0 0-4 0,0 0-2 16,0 0 2-16,64-31 3 0,-49 11-4 0,1-2 1 15,-16 22 3-15,19-41 0 0,-11 20 2 0,-8 21 2 0,10-39-1 16,-10 39-2-16,6-31 1 0,-6 31 3 0,0 0-2 16,0 0 2-16,0 0-5 0,0 0 1 0,0 0-8 15,0 0 6-15,0 0-7 0,0 0 5 16,0 0-7-16,0 0 8 0,0 0-3 0,0 0-4 0,38 70 5 16,-38-70-4-16,14 31-1 0,-14-31-1 0,23 24-5 15,-23-24-1-15,25 17 0 0,-25-17 4 0,0 0 0 16,41 0-1-16,-41 0 4 0,0 0 4 0,50-34-6 15,-36 14 6-15,3-6-3 0,-3 0 6 16,3-14 4-16,-7-2 0 0,-2 2 16 0,-4 10-2 0,-2-18 2 16,-2-3 3-16,-6 2-2 0,-2 1-4 0,-6 0-3 15,-1 6 1-15,5 15-3 0,-1 3 3 0,11 24-1 16,-22-34 2-16,22 34 8 0,0 0-8 0,-15-14-12 16,15 14 6-16,0 0 1 0,0 0-6 0,0 0-1 15,-31 66-5-15,27-22 18 0,8 0-19 0,-2-2 4 16,6 6-4-16,5-1 7 0,1 0-8 0,-1-4-10 15,5-2-21-15,3-1-25 0,-6-16-24 0,7 10-33 16,-5-11-43-16,-1-3-38 0,7-1-56 0,-6-1-47 16,-17-18-164-16,26 16-497 0,-26-16 221 0</inkml:trace>
  <inkml:trace contextRef="#ctx0" brushRef="#br1" timeOffset="395581.9658">2768 8533 81 0,'0'0'72'0,"0"0"-20"16,0 0-23-16,0 0-13 0,0 0-31 0,54 36-25 15,-54-36-42-15,45-4 19 0</inkml:trace>
  <inkml:trace contextRef="#ctx0" brushRef="#br1" timeOffset="396030.5895">2979 8213 208 0,'0'0'219'0,"0"0"-13"0,0 0-17 16,0 0-17-16,0 0-18 0,0 0-18 0,0 0-21 15,0 0-26-15,0 0-23 0,0 0-19 0,0 0-37 16,0 0-42-16,0 0-65 0,0 0-150 0,0 0-269 15,0 0 119-15</inkml:trace>
  <inkml:trace contextRef="#ctx0" brushRef="#br1" timeOffset="396418.3378">3334 8196 126 0,'0'0'293'0,"-37"-29"-5"0,14 17-4 0,23 12-8 0,-43-14-17 16,16 7-15-16,27 7-20 0,-43-2-17 0,43 2-18 15,0 0-14-15,-60 13-23 0,39-3-16 0,21-10-18 16,-33 20-6-16,33-20-11 0,-23 25-14 0,23-25-11 16,-10 24-5-16,10-24-4 0,0 0-13 0,2 42-12 15,-2-42-8-15,0 0-14 0,41 39-12 0,-18-25-11 16,6-1-12-16,16 5-17 0,1-5-16 0,-1-2-17 15,-14-6-20-15,19 13-18 0,-7-1-25 0,-5 1-15 16,-7-8 4-16,-9-1 2 0,5 6 14 0,-8 4 8 16,-19-19 7-16,23 36 17 0,-21-14 10 0,-2-22 27 15,0 0 24-15,-21 65 30 0,-2-41 25 0,5-3 14 16,-18 7 17-16,10-10 16 0,-1-3 8 0,0-3 5 16,-4-3 0-16,-17 0-1 0,48-9-13 0,-53 1-1 15,53-1-6-15,-52-17-19 0,25 3-27 0,8-9-46 16,-3-13-40-16,7 13-51 0,3-21-52 0,8 4-38 15,4 40-182-15,4-46-423 0,8 7 188 0</inkml:trace>
  <inkml:trace contextRef="#ctx0" brushRef="#br1" timeOffset="396608.6597">3398 8018 196 0,'0'0'221'0,"0"0"8"16,0 0 6-16,23 63-7 0,-19-34 3 15,-4 13-12-15,2 0-9 0,-2 3-12 0,0-3-14 16,2 6-18-16,0-21-20 0,0 15-8 0,3-16-14 0,-5-26-14 16,18 53-5-16,-10-31-16 0,-8-22-19 0,19 36-28 15,-19-36-39-15,15 26-49 0,-15-26-54 16,0 0-57-16,12 16-46 0,-12-16-53 0,0 0-141 16,0 0-431-16,0 0 191 0</inkml:trace>
  <inkml:trace contextRef="#ctx0" brushRef="#br1" timeOffset="397009.767">3371 8365 168 0,'0'0'248'0,"0"0"0"0,0 0-7 15,-18 40-1-15,18-40-6 0,0 0 0 0,0 0-9 16,0 0-19-16,45 29-9 0,-45-29-23 0,54-6-14 16,-54 6-9-16,75-25-20 0,-30 11-11 0,-4-9-14 15,5 2-8-15,-3 1-14 0,-1 1-4 0,-3-5-14 16,-12 11-8-16,-5-1-23 0,1 1-6 0,-23 13-15 15,23-18 9-15,-23 18-15 0,0 0-8 16,0 0-1-16,0 0-2 0,0 0 7 0,0 0-9 0,0 0 0 16,0 0-2-16,0 0 1 0,0 0 12 0,0 0 2 15,-93 63 7-15,76-42 4 0,5 0 3 0,0 3 7 16,12-24-3-16,-15 38 2 0,15-38-1 0,-2 30-1 16,2-30 1-16,0 0 11 0,0 0-10 0,17 39-8 15,-17-39 6-15,0 0-1 0,43 6-5 0,-43-6-4 16,0 0 1-16,70-25-1 0,-49 12 2 0,0-4-10 15,-21 17 1-15,33-36 1 0,-23 22 10 0,-10 14 18 16,12-31 6-16,-12 31 0 0,7-39 3 0,-7 39-5 0,0 0-6 16,-23-50-5-16,23 50-7 0,-33-29 3 15,6 18-3-15,0 1-9 0,27 10-13 0,-41-14-12 16,16 9-13-16,25 5-22 0,0 0-27 0,-54 7-26 0,54-7-36 16,-31 18-43-16,31-18-49 0,-25 19-54 15,25-19-50-15,-18 23-177 0,18-23-549 0,-13 25 244 16</inkml:trace>
  <inkml:trace contextRef="#ctx0" brushRef="#br1" timeOffset="397948.6447">3954 8212 186 0,'0'0'239'0,"0"0"-17"0,0 0-21 0,17-54-14 15,-17 54-20-15,0 0-14 0,33-3-14 0,-33 3 0 16,0 0-21-16,70 30-7 0,-45-12-10 0,6 12-12 16,-12-7-3-16,6 11-9 0,-11-7-1 15,-4-1-6 1,1-1 4-16,-11-25 2 0,10 54 4 0,-8-30 12 0,-2-24-4 0,0 0 4 0,0 42 1 0,0-42 0 16,0 0 18-16,0 0 24 0,0 0 19 0,0 0-13 15,0 0-25-15,0 0-5 0,0 0-12 0,0 0-12 0,-21-97-15 16,26 52-22-16,-5-1-29 0,2 3-10 0,-2-1-24 15,4 15-9-15,0 0-17 0,-4 29-20 0,14-51-24 16,-14 51-29-16,13-31-36 0,-13 31-43 0,12-25-41 16,-12 25-42-16,0 0-224 0,0 0-539 0,31-10 239 15</inkml:trace>
  <inkml:trace contextRef="#ctx0" brushRef="#br1" timeOffset="398559.276">4610 8101 268 0,'0'0'285'0,"-46"-48"-1"16,46 48-9-16,-39-21-8 0,12 15-13 0,27 6-16 16,-35-8-20-16,35 8-27 0,-46 5-16 0,46-5-18 15,-45 25-17-15,26-7-12 0,1 4-15 0,1 2-4 16,5 5-16-16,1-5-8 0,11-24-5 0,-14 54-11 16,12-29-6-16,2-25-5 0,2 41-10 0,-2-41-3 15,8 39 6-15,-8-39-17 0,21 20-9 0,-21-20-9 16,0 0 1-16,41 12-5 0,-41-12 0 0,0 0 1 15,54-15-4-15,-54 15-2 0,35-27 1 0,-18 8-4 0,1 0 2 16,-3-5-4-16,-1 2 1 0,-14 22 3 16,21-43-1-16,-21 43-4 0,14-29 2 0,-14 29-3 15,15-26 2-15,-15 26 0 0,0 0-2 0,0 0-2 0,14-19-6 16,-14 19 2-16,0 0 0 0,0 0 3 0,0 0-4 16,0 0 1-16,0 0 5 0,44 50-1 15,-44-50-1-15,16 24-10 0,-16-24-5 0,23 22-1 0,-23-22-3 16,25 14-1-16,-25-14 3 0,0 0-1 0,45-2 6 15,-45 2-1-15,0 0-2 0,52-32 5 0,-35 14-2 16,-3-3 6-16,-2-2 3 0,-12 23 7 0,17-45 15 16,-11 22-9-16,-6 23 6 0,4-48 12 0,-4 48-6 15,-8-36 8-15,8 36 1 0,0 0 5 0,-10-41-13 16,10 41 5-16,0 0-7 0,-15-19-1 0,15 19 4 16,0 0 3-16,0 0-11 0,0 0-4 0,0 0 0 15,0 0-1-15,0 0 3 0,-56 50-5 0,56-50-1 16,-18 26-1-16,18-26-3 0,-15 26-8 0,15-26-11 15,0 0 5-15,0 0-6 0,-10 23 6 0,10-23 6 16,0 0 0-16,0 0 7 0,0 0-1 0,0 0-3 16,0 0 1-16,0 0 9 0,0 0 7 0,0 0 4 15,0 0-3-15,27-95 1 0,-27 95-3 0,0 0 0 16,14-17-6-16,-14 17 0 0,0 0 1 0,0 0 0 16,0 0 1-16,48 50-4 0,-30-13-2 0,-9-9 4 0,9 13 3 15,-5 0-1-15,-1 1-8 0,3-2 11 0,-1-3-4 16,-4 3-9-16,3 0-15 0,-1 2-32 0,-4 0-38 15,-1-15-30-15,1 15-35 0,-4-19-39 16,-4-23-40-16,0 40-31 0,0-40-229 0,0 0-529 0,0 0 234 16</inkml:trace>
  <inkml:trace contextRef="#ctx0" brushRef="#br1" timeOffset="398891.1226">4990 8085 183 0,'0'0'261'0,"0"0"-24"0,0 0-12 0,0 0-15 16,0 0-9-16,0 0-15 0,0 0-6 0,79 4-25 15,-79-4-14-15,39-3-12 0,-39 3-19 0,37-8-8 16,-12-1-6-16,-25 9-9 0,45-27-12 0,-26 11-8 16,-3-4-4-16,-16 20-5 0,19-39-7 0,-19 39-2 15,4-41 1-15,-4 41-2 0,-14-52 0 0,3 25-5 16,-13-9-7-16,3 16-3 0,-14-7 5 0,12 10-9 15,-6 6 3-15,29 11-1 0,-52-5-3 0,52 5-2 16,-53 18-3-16,26-5 4 0,-10 15-1 0,18-5-2 16,5 4 2-16,-3 12 0 0,13-10 4 0,4 13-4 15,0-42 11-15,23 67-16 0,-5-43 1 0,17 4 6 0,3-5-11 16,3-3-4-16,-10-11-17 0,14-2-17 16,5-3-16-16,-2-2-33 0,1-6-17 0,-1-1-38 15,1-4-63-15,7-6-55 0,-6-1-238 0,-5 2-519 16,3 0 230-16</inkml:trace>
  <inkml:trace contextRef="#ctx0" brushRef="#br1" timeOffset="399320.9983">2261 9514 141 0,'-41'18'201'0,"10"-7"17"16,4 0 9-16,-4-3 10 0,4 2-2 0,27-10-11 15,-37 15-7-15,37-15-6 0,-27 10-16 0,27-10-3 16,0 0-15-16,0 0 6 0,0 0-8 0,0 0-10 16,0 0 0-16,0 0-2 0,143-54 2 0,-65 18-4 15,7-3-3-15,14-11-4 0,17-4-12 16,10-3-8-16,9-3-24 0,9 0 1 0,7-2-6 0,8 2-12 16,11-4-10-16,1 0-14 0,9 1-6 0,-10 1-3 15,-3 1-4-15,-1 4-4 0,-18 5-7 0,-21 6-8 0,-16 8 0 16,-22 6-15-16,-17 3-28 0,-16 13-31 15,-29 8-36-15,-15 1-56 0,-12 7-41 0,0 0-36 16,0 0-32-16,0 0-34 0,-107 32-40 0,43-13-36 16,-13 9-218-16,-16 1-612 0,-4 6 271 0</inkml:trace>
  <inkml:trace contextRef="#ctx0" brushRef="#br1" timeOffset="399516.2981">2253 9700 99 0,'-21'16'240'0,"21"-16"-19"16,0 0-13-16,0 0 0 0,0 0 1 0,108-11 10 0,-44-12 0 16,13-7 0-16,7-5-4 0,18-10-9 15,5-7-7-15,5-5-4 0,14-2 11 0,4-6 25 0,4-1-16 16,13-1-31-16,-2 1-18 0,2 3-24 0,-11 5-28 16,3 0-38-16,-9 2-45 0,-19 9-69 0,-20 7-89 15,-18 9-95-15,-26 5-128 0,-20 11-198 0,-19 7-593 16,-8 8 263-16</inkml:trace>
  <inkml:trace contextRef="#ctx0" brushRef="#br1" timeOffset="410023.5281">10712 11594 166 0,'0'-8'206'0,"0"8"-13"16,0 0-16-16,0 0-18 0,0 0-16 0,0 0-13 15,0 0-12-15,0 0 7 0,0 0-2 0,0 0 4 16,0 0 2-16,-8 25-5 0,5-10-8 0,-3 3 4 16,4-1-7-16,-4 7-5 0,-2 4-8 0,2-3 4 15,-1 1-7-15,1-1-3 0,0 2-1 0,2-3 6 16,0 1-2-16,0-8 4 0,1-1-2 0,3-1-6 16,3 1-7-16,-3-4-7 0,2-2-2 0,0-2-13 15,4-2-5-15,0-1-5 0,9-1-6 0,-5-4-1 16,6-2-1-16,9-6-3 15,-2-2-11-15,2-4-1 0,2-2-2 0,0 1-1 0,-5-2-11 0,11-10 7 16,-16 12-1-16,-5 5-7 0,-1-2-1 0,-5 1-3 16,0-2-1-16,2 2-3 0,-6 1 4 0,-2 1-4 0,0-4 1 15,-2 5-3-15,-2-5 4 0,0-1-5 0,0 5 3 16,0 3-5-16,0 0 24 0,2 0-22 16,-3-2 1-16,5 8 2 0,-10-4 1 0,10 4-3 15,-8-3 2-15,8 3-5 0,0 0 1 0,0 0-7 0,-13 7 4 16,11-3-6-16,2-4 6 0,-6 11 2 0,4-2 6 15,0-2-9-15,2 3 16 0,2 7-10 0,-2-2 0 16,2 1 4-16,2 1-5 0,-2 5 11 0,2 2-8 16,9 0-8-16,-7-1 3 0,0-6 4 0,0 0 0 15,1 0-3-15,1-1-8 0,-2 1-12 0,2-1-14 16,-3-3-20-16,-3-4-17 0,4-1-17 0,-4-3-22 16,-2-5-19-16,2 6-23 0,-2-6-33 0,0 0-27 15,0 0-20-15,0 0-23 0,0 0 3 0,0 0-18 16,-8-34-138-16,1 18-438 0,-1 0 195 0</inkml:trace>
  <inkml:trace contextRef="#ctx0" brushRef="#br1" timeOffset="410341.5059">10778 11608 25 0,'-8'-16'188'0,"-5"-3"1"16,1 6 2-16,-1 1-2 0,-1-1-1 16,-9 2-7-16,5 5 4 0,-7-2-12 0,-2 1-11 15,-2 11-3-15,0 0-1 0,-2 1-9 0,-14 7-10 16,3 4-8-16,5 7-5 0,2 7-8 0,2 3-10 15,6 6-2-15,4 8-1 0,7 2-4 0,5 5-8 0,11-2-3 16,2 1-5-16,9-2-8 0,5-3-7 16,11-2-4-16,6-4-5 0,4-10 0 0,7-1-14 0,1-10 2 15,5 1-5-15,2-14-9 0,3-6-2 0,5-6-3 16,4-7-4-16,1-5-3 0,-1-3 5 0,-2-7-11 16,-7-3 5-16,-3-7-4 0,-4-4-3 0,-5-2 1 15,-10-2-1-15,-8 1 3 0,-11 0-2 0,-9-2 14 16,-16 1-6-16,-3-2 9 0,-11 2-8 0,-10-2 5 15,-9-1-9-15,-5 8-3 0,-7-1 0 0,-2 7 6 16,-6 12-12-16,0 4-3 0,0 7-4 0,-4 9-11 16,2 2-29-16,-3 17-23 0,1 2-31 0,-2 8-54 15,4 9-66-15,0 0-76 0,-7 4-307 0,1 5-641 16,4 2 284-16</inkml:trace>
  <inkml:trace contextRef="#ctx0" brushRef="#br2" timeOffset="421225.1905">4804 12035 98 0,'-8'-4'215'0,"8"4"-26"16,0 0-17-16,-9 0-15 0,9 0-11 0,0 0-7 15,0 0 0-15,9 22-11 0,-1-10-5 0,2-1-11 16,1 1-5-16,-1 1 1 0,9-3-2 0,-5 0-1 0,11 1-4 16,-7-5-6-16,1-2-4 0,8 0-1 15,0-4 0-15,0 0-8 0,2-3-2 0,-2-5-4 16,-3 1-10-16,1-4 0 0,-2-1-6 0,4-2-6 0,-5-3-4 16,1 0-6-16,-4 1-3 0,-1-2-5 0,1 2-4 15,-7 4-4-15,3 0-2 0,-1 3-4 16,1-2-5-16,-1 2 0 0,1 1-2 0,-3-1 2 15,3 5-5-15,3 0-3 0,-1 0 2 0,1 5-6 0,1 1 0 16,8 0 3-16,-2 2 0 0,-1 0 1 16,3 3-5-16,2-3 3 0,-2 3-2 0,-2-4 8 0,4-3-7 15,-4 0 4-15,2-3 2 0,20-2 8 0,-22-4 4 16,4 0 12-16,2-4 7 0,8-8-5 0,-10 7-3 16,-2-3 0-16,12-8-3 0,-2 3-2 0,-10 5-3 15,0 2-4-15,-2 2 1 0,4-3-12 0,-2 7 3 16,0 4-3-16,0-1-4 0,-3 3 2 0,-3 2-6 15,4-1 1-15,-7 1 0 0,1 2-4 0,0-2 0 16,5 2-3-16,-5-2 3 0,0 1-2 0,-3-1-2 16,5-2 1-16,-5 0 3 0,9-2 0 0,0-3 1 15,-2-6 0-15,-9 4-3 0,11-6-1 0,-2-2-1 16,2 2 4-16,-3-2 2 0,5 3-10 0,-2-5 12 16,-6 12-5-16,3-4 0 0,3 3-2 0,0 3-1 0,-6-2 0 15,3 2-1-15,-3 4 5 0,8 1-4 16,-9 3 0-16,9 0 2 0,0 1 5 0,2 2-5 0,0 1-5 15,0-2 3-15,16 2 7 0,-16-4-6 16,4 3 2-16,13-2 3 0,-1-3 2 0,-12-3-5 0,15-2 0 16,-5-3 0-16,-14 0 0 0,15-9 0 15,-1 3 9-15,-12 4-6 0,0 0-1 0,15-6-1 0,-1-1 4 16,-6-6 3-16,-1-2-6 0,-12 11-4 0,14-10 5 16,-3 1 1-16,-10 9-2 15,-2 0 1-15,16-3-1 0,-14 5-4 0,-2 2 5 0,4 3 1 0,-5 2-6 16,-5 4-1-16,8 2 3 0,-2 1-2 0,-5 1 1 15,7 4 6-15,0-2 2 0,0 0 0 0,0 0-3 16,0 2 2-16,6 0 2 0,-4-3 4 0,4-2-1 16,-2 1 1-16,4-3 4 0,8 0 1 0,-12-5-3 15,0-1-3-15,0-4 5 0,13-1 2 0,1-5-10 16,-3 2 9-16,-11 3-6 0,12-6 1 0,-12 7-7 16,19-4 10-16,-21 6-3 0,16-3 1 0,-14 6 0 15,-2 1 8-15,2 3-15 0,-2-2 5 0,0 1 1 16,-2 5-8-16,0-2-1 0,0 2 4 0,1 1 1 15,1 0-5-15,2 2 0 0,-4-1 4 0,0 0 5 16,2-1 1-16,2 5 1 0,0-8 15 0,2 3-17 16,13-4 0-16,-15 1 3 0,14-4 4 0,-14 0-2 0,15-1-3 15,-15-3 5-15,12-4-4 0,-14 1 0 16,0 0-1-16,2-3 0 0,10-4 11 16,-14 4 6-16,14-7 0 0,-12 7 19 0,0 4-15 0,0-5 8 15,-2 1 7-15,2 1 3 0,-2 1-1 0,16-4 3 0,-16 5 10 16,2 4 1-16,0 3 7 0,17-1 5 15,-17 8-6-15,2-4-1 0,14 6-2 0,-14 1-5 0,17 2-6 16,-19 2-7-16,18 0-2 0,-1 3-7 0,-15-5-5 16,18 2-1-16,-5 0-1 0,-11-7-5 0,12 2-2 15,1-5-4-15,-15-1-5 0,14-7 3 0,1 0-1 16,-15 0-3-16,16-11-1 0,-1 2-3 0,-3-3 0 16,-2 0-3-16,1-3-7 0,1-3 5 0,1 3 1 15,-5-2-2-15,-12 11-1 0,14-6-1 0,-12 6 0 16,0 3-2-16,0-2-2 0,-2 4 2 0,-2 2-4 0,-1 1 2 15,-5 4 0-15,0 1-2 0,-3-1 0 16,3 2 5-16,-1 1-8 0,-3 1 1 0,3 2 3 16,1 1 6-16,-5 1-10 0,5-1 7 0,-2 0-5 15,-1-1 3-15,11 0-2 0,0-2 2 0,-2-3 0 0,4 2 1 16,0-2 1-16,2-3-2 0,14-3-1 16,-2-3-1-16,-12 3 0 0,11-7 2 0,3 0 5 15,-1 2-5-15,1-3-2 0,-1 3 0 0,-13 4-3 16,14-7 4-16,-14 5-1 0,-2 4-1 0,2-2 1 0,-2 0-2 15,0 3 3-15,0 2-2 0,-2 0-3 0,0-3 4 16,-3 6-2-16,5-3 2 0,-2 2-3 0,-2 2 3 16,4 0 3-16,-2 0-2 0,0-2-2 0,0 0 2 15,-1-2-4-15,-1 2 1 0,2-2 2 0,0-1 1 16,0 0-5-16,0-4 4 0,0 5-2 16,-3-5 1-16,3-2 2 0,0-2 0 0,0 1-2 0,2 0 1 15,-2 5-1-15,0-4-3 0,2 2-1 0,-29 7 4 16,55-15 1-16,-28 9-4 0,-27 6 5 0,56-10-6 15,-29 5 2-15,-27 5 2 0,54-8 2 0,-54 8-3 16,39-5-2-16,-14 0 5 0,-25 5-3 0,54-5 1 16,-23 0-8-16,-3-2 1 0,-28 7-2 0,60-13 2 15,-29 6-2-15,3 2 4 0,9-4-6 0,2 2 5 16,-1-1 6-16,-13 1-6 0,0 1 3 0,-31 6-1 16,60-9 1-16,-33-1 2 0,-3 1 0 0,-24 9 1 15,38-14 0-15,-38 14 1 0,29-16-1 0,-29 16 0 0,26-15-2 16,-26 15 6-16,0 0-8 0,27-16 2 0,-27 16-6 15,0 0-1-15,0 0-4 0,0 0-4 0,21-17-11 16,-21 17-8-16,0 0-13 0,0 0-22 0,0 0-33 16,0 0-36-16,0 0-25 0,0 0-18 15,0 0-23-15,0 0-30 0,0 0-37 0,0 0-43 16,0 0-24-16,0 0-285 0,0 0-678 0,0 0 300 16</inkml:trace>
  <inkml:trace contextRef="#ctx0" brushRef="#br2" timeOffset="421432.7435">13887 10204 168 0,'0'0'240'0,"0"0"16"0,0 0 7 16,0 0 8-16,0 0-4 0,68-6-1 0,-68 6 1 15,50 15-16-15,-28-2-14 0,-22-13-14 0,44 29-13 16,-26-9-18-16,3-3-23 0,-4 3-13 0,-17-20-17 0,22 36-8 16,-11-13-20-16,-11-23-4 0,4 50-14 15,-4-50-7-15,-17 54-12 0,-5-16-13 0,-5-3-16 16,-4-3-14-16,-11 1-32 0,-1-2-13 0,-5 1-31 0,-5 0-45 15,-3-2-41-15,-6-1-57 0,2 1-74 0,4-10-68 16,-8-3-213-16,4-1-587 0,4-3 261 16</inkml:trace>
  <inkml:trace contextRef="#ctx0" brushRef="#br2" timeOffset="424163.2192">8196 11402 144 0,'0'0'137'0,"0"0"1"16,0 0-4-16,-10 0 0 0,10 0-9 0,0 0 0 0,0 0-12 15,-8 3-8-15,8-3-7 0,0 0-6 16,-11 0-3-16,11 0-3 0,0 0-2 0,0 0 0 0,-10 2-4 16,10-2-5-16,0 0-8 0,0 0-6 0,-4 4-7 15,4-4-6-15,0 0-11 0,0 0-25 0,0 0-33 16,-6 5-31-16,6-5-49 0,0 0-46 0,-7 11-154 15,3-4-324-15,2 0 143 0</inkml:trace>
  <inkml:trace contextRef="#ctx0" brushRef="#br2" timeOffset="425828.9424">6309 11983 60 0,'0'0'102'0,"0"0"3"0,0 0 1 0,0 0 2 0,-6-3 5 15,6 3 0-15,0 0 0 0,0 0 4 0,-7-4 2 16,7 4 1-16,0 0 0 0,0 0-2 0,-4-7 0 16,4 7 4-16,0 0-6 0,0 0-3 0,-6-5-1 15,6 5-7-15,0 0 3 0,0 0-17 0,0 0-3 16,0 0-12-16,0 0-8 0,0 0-6 0,0 0-9 16,0 0-6-16,0 0-4 0,0 0 1 0,0 0-3 15,0 0-5-15,0 0-8 0,27 1 1 0,-19 3-5 16,1-3-3-16,-9-1 1 0,22 0-2 0,-9 0-2 15,-3 0-4-15,4-1 1 0,-3-2-2 0,3 1 2 16,-3-2 1-16,1-1-5 0,-2 1-1 0,-1 1 0 16,-1-4 1-16,-2 1-3 0,2 0 2 0,-1-1-3 15,-3 2 2-15,0 1-3 0,0-1-1 0,-4 5 0 16,6-5-2-16,-6 5 8 0,4-7-6 0,-4 7-2 0,0 0 1 16,0 0-2-16,0 0 2 0,4-5 1 15,-4 5-2-15,0 0-1 0,0 0 4 0,0 0-1 16,0 0-4-16,0 0 1 0,0 0-1 0,0 0-3 15,0 0 1-15,0 0 1 0,-24 13 0 0,17-7-3 0,-1-1 0 16,-2 3 3-16,2-1-3 0,-5 1-1 16,3 2 0-16,2-2 3 0,-3 1 0 0,3-2-2 15,2-1-1-15,0-2 1 0,1 1 1 0,1 0 2 0,4-5-4 16,-8 6 1-16,4-3 1 0,4-3-1 0,0 0 2 16,-6 5 0-16,6-5-3 0,0 0 3 0,0 0-4 15,0 0-1-15,0 0 4 0,0 0 0 0,0 0-4 16,0 0-2-16,0 0 2 0,0 0 3 0,0 0 1 15,-7 4-2-15,7-4 1 0,0 0 0 0,0 0 4 16,0 0-1-16,0 0 0 0,0 0-3 0,0 0 3 16,0 0-3-16,0 0-2 0,7 13 2 0,-7-13 0 15,0 0-1-15,0 0 2 0,0 0 3 0,2 6 0 16,-2-6 6-16,0 0-4 0,0 0 2 0,0 0-2 16,0 0-3-16,0 0 3 0,0 0-1 0,0 0 1 15,0 0-3-15,0 0 3 0,0 0-2 0,0 0-1 16,0 0 2-16,0 0-2 0,-17-14 1 0,17 14-5 15,0 0-7-15,-6-4 0 0,6 4-10 0,0 0-3 0,0 0-5 16,0 0-5-16,-6-4 1 0,6 4 2 0,0 0-1 16,0 0-7-16,0 0-6 0,0 0 1 15,0 0 1-15,0 0 8 0,0 0 5 0,0 0-1 0,0 0 6 16,0 0 1-16,0 0 4 0,0 0 4 0,0 0 2 16,0 0 1-16,0 0 6 0,0 0 6 0,0 0 3 15,0 0 8-15,0 0 3 0,0 0 7 0,0 0-3 16,0 0 2-16,0 0 1 0,0 0-2 0,0 0-2 15,0 0-1-15,-13 0-4 0,13 0 2 0,0 0-4 16,-8 7-4-16,8-7 1 0,-6 7 0 0,2-2-1 16,0 4 2-16,-3-2-1 0,5 2-1 0,-2-2-3 15,2 1 1-15,2-1 0 0,0-7 1 0,0 15 0 16,2-8 1-16,0 0 1 0,0 0 0 0,-2-7 5 16,9 8 3-16,-5-7 6 0,-4-1 5 0,10 2 0 15,-10-2 1-15,17-7-4 0,-7 0-1 0,-2-1-1 16,3-2 1-16,-1-1-4 0,0-2-1 0,3 1-3 15,-1 4-4-15,0-1 1 0,1-2-1 0,1 6-1 0,1 0-2 16,1 3 0-16,1 0-3 0,-1 3 5 16,1 3-8-16,-3 1 2 0,-1 3 3 0,1 0 2 0,-3 2-5 15,1 2-3-15,-2 2 4 0,-3-1-1 16,-3 3 3-16,0 0-4 0,-4-2 1 0,-4 1-3 0,4 2 4 16,-4-3 2-16,-1-1 7 0,-5 1-3 0,4 1 2 15,-4-5 2-15,-1 0-1 0,-1-3-3 0,-1 1 2 16,-1-1-2-16,-1-4 2 0,5-2-6 0,-2-3-4 15,-3-2-14-15,3-1-13 0,-3-5-17 0,3 0-28 16,2-1-30-16,-1 0-27 0,3 1-25 0,2-3-28 16,2-2-16-16,-2 4-25 0,-1-1-129 0,5 0-379 15,2 4 167-15</inkml:trace>
  <inkml:trace contextRef="#ctx0" brushRef="#br2" timeOffset="426238.0344">6358 11858 116 0,'-12'-9'176'16,"0"3"8"-16,1 4-14 0,3-1-14 0,-2 5-13 0,10-2-10 15,-21 6-12-15,9 1-6 0,1 2 1 16,1 5-1-16,0 1-3 0,-1 7-1 0,3 5 2 15,0 2-1-15,-3 12-5 0,7 1-3 0,2 4-5 0,0 2-1 16,4-4-4-16,9-4 1 0,-7 0-10 0,4-11 0 16,9 8-5-16,-3-15-12 0,3-1 0 0,1-3-6 15,5-1-9-15,2-6-3 0,-1-2-2 0,1-5-2 16,4-3-4-16,2-3-5 0,-2-7-6 0,17-8-2 16,-7-6-5-16,-2-9-1 0,-4 0 0 0,-8-6-2 15,0 1 0-15,-13 11 1 0,3-14 2 0,-7 0 0 16,-8 11-2-16,-8-11 1 0,-3 0-4 0,-1-1-5 15,-13 2 2-15,0 0-1 0,-8 7-5 0,13 12-2 16,-3 0 4-16,-4 5-4 0,4 4 0 0,-2 3-3 16,9 6 3-16,-3 3-4 0,-6 7-9 0,1 4-7 15,1 3-14-15,2 4-22 0,3 4-30 0,-1 1-35 16,-4 11-36-16,11-11-53 0,2-4-43 0,3-2-230 16,-1 3-516-16,8-6 229 0</inkml:trace>
  <inkml:trace contextRef="#ctx0" brushRef="#br2" timeOffset="426989.9696">6966 11647 111 0,'0'0'227'0,"-4"-8"-3"16,4 8-5-16,-2-6-21 0,2 6-19 0,0 0-20 16,0 0-15-16,0 0-8 0,0 0-17 0,0 0-11 15,0 22-5-15,4-6-3 0,2 7-4 0,7 16-9 16,-7-12-4-16,8 12-8 0,-5-11-9 0,3 11-3 15,-4-12-3-15,1 1 1 0,-1-1-3 0,2 0 5 0,-4-5-4 16,3-5 9-16,-3-4-4 0,-2 1-4 16,2-2-2-16,-4-3-1 0,2-2 5 0,-2-2-3 15,-2-5 6-15,5 7 8 0,-5-7 1 0,0 0-4 0,0 0-5 16,0 0-10-16,-9-23-6 0,3 7-4 0,-2-8-5 16,-2-5-4-16,-3-12-1 0,1-7-9 0,3 3-8 15,-5 6-4-15,10 10-2 0,0 2 0 16,2-1-6-16,4 4 3 0,-2 8-4 0,4 2 2 0,-2 5-3 15,4 1-3-15,-2 3 1 0,-4 5 5 0,11-4-10 16,-5 3 1-16,-6 1 2 0,18 10-5 0,-5 0 0 16,-3 0-3-16,-2 4 1 0,1 1-4 0,3 7-8 15,-6 2 0-15,-2 1 2 0,-2 0-3 0,-4-7 0 16,-2 5 4-16,2-6-2 0,-6 6 5 0,2-7-1 16,0-3-1-16,-3 0 1 0,-1-2 5 0,0-2 1 15,-1-3-7-15,3-2 3 0,0-3 2 0,-1-1-1 16,9 0-5-16,-16-5-2 0,14 2 0 0,2 3 3 15,-6-8 2-15,6 8-1 0,0-8-1 0,0 8 0 16,0 0 6-16,14-5-4 0,-4 4 6 0,5 4 1 16,-1 1-5-16,5 0 4 0,-2 4-1 0,-1 1 1 0,1-2-2 15,5 5-8-15,1 3-21 0,0 0-14 16,-5-1-24-16,3 3-43 0,-2-3-50 0,-3-3-45 0,-3-2-250 16,-1-2-502-16,5-3 223 0</inkml:trace>
  <inkml:trace contextRef="#ctx0" brushRef="#br2" timeOffset="427275.8762">7247 11853 60 0,'0'0'252'0,"-8"5"4"16,8-5-12-16,0 0-12 0,0 0-24 0,-8 1-14 15,8-1-13-15,0 0-6 0,0 0-9 0,0 0-6 16,0 0-16-16,0 0-12 0,0 0-11 0,35-12-13 16,-21 7-10-16,9-8-11 0,-6 6-7 0,5-7-7 15,-7 5-8-15,10-5-6 0,-3 1-8 0,5 2 3 16,-4 1-16-16,-6 2-10 0,-1 1-20 0,-1 3-16 16,-1-1-32-16,-6 0-30 0,1 1-32 0,-5 2-24 15,-4 2-22-15,10-2-28 0,-10 2-7 0,0 0-10 16,0 0-4-16,0 0-142 0,0 0-366 0,0 0 161 15</inkml:trace>
  <inkml:trace contextRef="#ctx0" brushRef="#br2" timeOffset="427453.4495">7508 11714 374 0,'-15'1'30'0,"15"-1"25"0,-14-4 14 16,6-1 2-16,1 4-4 0,1-6 18 0,0 0 28 0,-2 1 15 15,-3-5 6-15,7 3 6 0,-2-3 17 16,-2 1 17-16,4 3 8 0,-1-5 2 0,3 7 7 16,2 5 3-16,-4-9-2 0,4 9-19 0,-4-6-15 15,4 6-17-15,0 0-3 0,0 0-14 0,0 0-9 0,17 34 5 16,-7-8-20-16,4 12-6 0,3 1-8 0,-2-1-6 15,-1 2-13-15,3-1-6 0,-9-13-29 0,10 12-38 16,-5-15-29-16,3 2-42 0,-1 0-47 0,1-1-57 16,-3-4-51-16,-1-9-40 0,-4 3-245 0,3-6-561 15,-3-1 248-15</inkml:trace>
  <inkml:trace contextRef="#ctx0" brushRef="#br2" timeOffset="427967.1079">7735 11653 30 0,'0'0'184'0,"0"0"4"15,-4-7-5-15,4 7-3 0,0 0-5 0,-6-4-5 16,6 4 3-16,0 0-1 0,0 0 1 0,-6-6 1 15,6 6 1-15,0 0-4 0,0 0-13 0,-7-4-8 0,7 4-14 16,0 0-11-16,0 0-6 0,0 0-14 16,0 0-7-16,0 0-12 0,17-13-10 0,-5 7-6 15,5 1-10-15,-1-3-4 0,7-3-3 0,0 1-9 0,0-1-4 16,4 2-2-16,-1-3-10 0,-1 2-3 0,0-3-2 16,0 5-5-16,-9-1-9 0,3 2-17 15,0 2-17-15,-11 0-17 0,-2 2-21 16,-6 3-15-16,8-4 3 0,-8 4 1 0,0 0 9 0,0 0 3 0,0 0-4 15,0 0-2-15,0 0-7 0,-22 23 9 0,11-19 5 16,-1 3 3-16,-3-1 3 0,1-1 7 0,-1 0 6 16,3-1 7-16,0 0 0 0,1 1 4 0,3-3 6 15,-2 2 6-15,1-3 10 0,1 1 16 0,8-2 18 16,-10 3 11-16,10-3 15 0,-6 1 10 0,6-1 7 16,0 0 2-16,0 0-5 0,-11 0 3 0,11 0 0 15,0 0-10-15,0 0 7 0,0 0-1 0,0 10-1 16,0-10 13-16,0 0-3 0,13 25 2 0,-7-11-13 15,2 1-6-15,0 1 2 0,3 6-10 0,1 2-7 16,-4-3-5-16,1-5-16 0,1 7-22 0,-2-8-23 16,-2 2-34-16,3-2-42 0,-1 1-41 0,-2-1-59 15,2-6-38-15,3 0-41 0,-7-4-178 0,2-3-496 16,-6-2 220-16</inkml:trace>
  <inkml:trace contextRef="#ctx0" brushRef="#br2" timeOffset="428548.7135">8072 11640 116 0,'-6'-4'244'0,"6"4"-2"0,0 0-1 0,0 0-9 15,-19 13-11-15,15-6-13 0,-2 4-17 0,2 0-16 16,0 3-11-16,2 0-17 0,2-1-8 0,2 1-10 16,2-1-14-16,-2 0-4 0,6 0-15 0,3-3-7 15,-3 1-9-15,4-3-8 0,3-3-6 0,1-2-8 16,1-5-1-16,-1 1-5 0,9-6-10 0,0-5-1 15,-9 3-8-15,5-7 2 0,-9 4-6 0,5-7 6 16,-5 5-9-16,-3-2 6 0,-3-1-3 0,-2 1 4 16,-2-2-3-16,-2 0 0 0,-4 4 6 0,-2-2-2 15,-3 3 3-15,1-2-11 0,-2 3-4 0,-5 2 2 16,5 2-7-16,-2 3-6 0,1 4-1 0,-1 1 4 16,-5 2-6-16,5 5 2 0,2-1-3 0,-1 5-4 15,1 2-1-15,-4-1-6 0,5 0-1 0,1 3-10 0,2-3 1 16,2 0-5-16,0-4-2 0,1 0-3 0,1-2-1 15,2-6-2-15,0 0 6 0,2 9 1 16,-2-9 2-16,0 0 1 0,19-5-3 0,-9-5-4 16,3-2 1-16,1-1-1 0,5-5 3 0,-1-1 0 15,1 3 5-15,-2-4 1 0,-1-3-1 0,1 1 5 0,-7 1 4 16,-2 6-4-16,1-7 3 0,1 1 2 0,-4 6 7 16,-2-2-7-16,0 2-2 0,0 0 3 0,-1 3 1 15,-1-3 1-15,-4 2 1 0,2 4-3 16,-3-4 4-16,1 5 3 0,-2 0-1 0,2 1 1 0,2 7 2 15,-4-11-2-15,4 11 3 0,-6-5-4 16,6 5 4-16,-8-1-4 0,8 1-1 0,0 0-1 0,-13 12 3 16,9-3-3-16,0 5 4 0,4 8-5 0,0 1 1 15,2 2 1-15,4 0 2 0,2-1-2 0,-1 2 3 16,3 0 4-16,0-1 0 0,3 1 4 0,3-1 0 16,-1-1-4-16,-1-2-2 0,-1-1 2 0,-1 0 3 15,3 1-5-15,-3-2 1 0,-4-7 2 0,3 2-7 16,-3-4-7-16,-4-1-12 0,-2-2-32 0,0-1-31 15,2 0-40-15,-4-7-61 0,0 0-60 0,0 0-230 16,0 0-510-16,0 0 225 0</inkml:trace>
  <inkml:trace contextRef="#ctx0" brushRef="#br2" timeOffset="428836.0046">8407 11489 162 0,'-4'18'197'0,"0"-12"-10"0,-2 5-6 0,1-1-14 0,-3 2-14 16,2 0-16-16,-4 2-13 0,-3-4-10 16,5-2-12-16,-2 2-10 0,1-5-9 0,5-1-9 0,-2-1-8 15,6-3-3-15,-6 6-6 0,6-6-7 0,-6 4-4 16,6-4-4-16,0 0-2 0,0 0-5 0,0 0-6 16,0 0-1-16,0 0 3 0,0 0 11 0,10 13 12 15,2-5 0-15,-1-1-3 0,1-1 1 0,0 4-4 16,3-2-7-16,-1 2-3 0,1-4-2 0,-1 0-7 15,-1 0 0-15,-1 2-7 0,5-3-1 0,-3-2-7 16,3 0-9-16,-1-2-25 0,-1-2-33 0,1-2-27 16,1-3-36-16,-3 0-24 0,3-4-23 0,-3-1-15 15,5-7-163-15,-7 6-370 0,-1-1 163 0</inkml:trace>
  <inkml:trace contextRef="#ctx0" brushRef="#br2" timeOffset="429468.148">8624 11497 7 0,'-6'6'190'15,"-5"3"-9"-15,5-3 5 0,-2 6-8 0,4-5-3 0,-2 5-12 16,4-4-2-16,2-2-5 0,-2 1-5 0,2-7-7 16,2 12-3-16,-2-12-8 0,10 7-7 15,-2-5-6-15,-2-1-8 0,5-1-9 0,-1-2-13 16,0 1-6-16,-1-2-11 0,3-4-6 0,1 1-7 0,-3 0-4 16,0-3-10-16,-2 3 0 0,1-6-5 15,-1 2-2-15,0-2-5 0,-4 1-4 0,1-2-1 16,-3 0-5-16,-2 0 3 0,0-1-10 0,0 1 0 0,0-1-5 15,-2 1-3-15,-3 6 1 0,3-1-4 0,-2 5-4 16,4 3-5-16,-14-5 1 0,3 5 2 0,-1 6-1 16,-2 2 1-16,-1-2-4 0,1 4 1 0,1 3 2 15,-3 5-2-15,3 4 1 0,1 0-8 0,4 0 0 16,-3-1-6-16,7-5 3 0,0 2-4 0,4-5 1 16,2 2-4-16,0-2 2 0,2 0 4 0,0-5-5 15,3-1 3-15,-1-2 1 0,4-1-1 0,-2-2 4 16,3 0 1-16,-1-2 4 0,0-3-3 0,5-1 3 15,-1-2-1-15,-3 0 1 0,3-4 1 0,1 2 3 16,-3-5-2-16,0 2 2 0,7-7-6 0,-7 4 8 16,-1 4-1-16,3-3 2 0,-6 2-1 0,9-9 5 15,-9 9 0-15,-4 5 6 0,3-2 9 0,-1 0 4 16,0 2 0-16,-2-3 7 0,0 6-5 0,-2-2 0 16,-2 5-2-16,7-7-3 0,-7 7-5 0,0 0-1 0,0 0 0 15,6-1 0-15,-6 1 0 0,0 0 4 16,8 8 0-16,-4-3 2 0,0 3-5 0,0 0 4 15,1 0 1-15,1 5 3 0,-4-4-1 0,2 1 6 0,0-2 1 16,-2 2-4-16,2 1 6 0,-4-1-9 0,0-10 1 16,4 8 5-16,-2-3-7 0,-2-5 5 0,0 0-4 15,0 0-3-15,0 0-3 0,0 0 0 16,0 0-1-16,-4-31-6 0,2 7 5 0,2-3-2 0,2-1 0 16,5 1-3-16,-1 1-4 0,2 4 0 0,-2 6 1 15,2-1 9-15,1 5 3 0,3 2-2 0,-1 0 2 16,-3 5-5-16,6 4 2 0,-1-2 0 0,1 7-1 15,-6 1 4-15,7 6-4 0,-3 0-1 0,1 9-5 16,-3-5 1-16,2 5-4 0,1 2-23 0,-3 5-30 16,0-1-33-16,-3-2-46 0,-1 5-53 0,-4-4-48 15,2-1-58-15,-8-7-212 0,2 0-538 0,0-2 238 16</inkml:trace>
  <inkml:trace contextRef="#ctx0" brushRef="#br2" timeOffset="429876.9482">8082 12062 135 0,'-10'3'217'0,"2"-1"1"15,8-2-7-15,-10 5-11 0,10-5-13 0,-7 0-9 16,7 0-10-16,0 0-11 0,0 0-4 0,0 0-8 16,0 0-2-16,0 0-6 0,29-7-7 0,2-2-6 15,-2-2-6-15,15-6 0 0,7 1-7 0,-1-3 2 16,2-1 0-16,3-2-3 0,1 0-10 0,-2 1-5 15,0-4-11-15,-5 5-6 0,3-1-16 0,-4 2-4 16,-3 0-2-16,-18 8-12 0,0 0 5 0,-9 6-10 16,-1-2-9-16,-5 1-15 0,-1 3-18 0,-7 0-16 15,0 2-18-15,-4 1-12 0,0 0-7 0,0 0-6 16,0 0-18-16,0 0-31 0,-19 18-30 0,3-9-31 0,-5 5-41 16,-6 0-27-16,-12 6-213 0,10-6-489 15,-14 10 216-15</inkml:trace>
  <inkml:trace contextRef="#ctx0" brushRef="#br2" timeOffset="430064.7463">8000 12287 284 0,'0'0'292'0,"0"0"2"16,0 0-2-16,27-10 3 0,-3-3 5 0,16-12-4 0,-1 1-18 16,0 0-11-16,5-1-16 0,9-1-16 0,-1 3-6 15,6-3-18-15,2 1-21 0,-2-1-8 0,2 4-18 16,-7 1-17-16,-5 2-19 0,2 0-40 0,-7 3-56 15,3 3-50-15,-18 4-45 0,-1 2-36 0,-8 3-56 16,-3 2-66-16,-5 0-63 0,-3 0-39 0,-8 2-226 16,0 0-595-16,0 0 263 0</inkml:trace>
  <inkml:trace contextRef="#ctx0" brushRef="#br2" timeOffset="444192.7386">18013 10216 157 0,'0'0'169'0,"0"0"-11"0,0 0-9 0,0 0-11 16,0 0-8-16,0 0-2 0,0 0-11 0,0 0 6 16,0 0 2-16,0 0 4 0,0 0 0 0,0 0 1 15,0 0 2-15,0 0 1 0,0 0 1 0,0 0-6 16,0 0-7-16,0 0-5 0,0 0-8 0,0 0 0 16,0 0-10-16,0 0-4 0,0 0-9 0,0 0 7 15,0 0-17-15,0 0-5 0,0 0-5 0,0 0-8 0,0 0-1 16,0 0-9-16,0 0-4 0,-19-44-1 15,19 44-8-15,0 0-2 0,0 0-6 0,0 0-2 16,0 0-4-16,0 0 0 0,0 0 1 0,0 0-2 0,0 0 1 16,0 0-4-16,0 0-5 0,0 0 3 0,0 0 0 15,0 0 3-15,0 0-7 0,89 46 10 16,-89-46-13-16,27 18 0 0,-27-18-2 0,29 14-1 0,-29-14 5 16,31 13 6-16,-31-13-12 0,31 7-1 0,-31-7 0 15,35 4 4-15,-35-4-5 0,50-10 4 0,-50 10-2 16,47-15-2-16,-20 6 0 0,-2-1 2 0,-25 10 14 15,39-18-11-15,-14 5-6 0,-25 13-2 0,33-16 2 16,-33 16 4-16,41-17-4 0,-41 17-2 0,29-15-4 16,-29 15 9-16,29-10 0 0,-29 10 2 0,29-11-4 15,-29 11-1-15,0 0 5 0,33-9-3 0,-33 9-2 16,31-7 0-16,-31 7-5 0,0 0 8 0,42-5 1 16,-42 5 0-16,0 0-1 0,49 3 6 0,-49-3-15 0,31 9 3 15,-31-9 1-15,29 11-1 0,-29-11 4 0,35 13 0 16,-35-13 11-16,44 17-18 0,-44-17 12 0,43 12-16 15,-18-5 15-15,-25-7-5 0,46 11 4 0,-20-6-3 16,-26-5 0-16,44 7-5 0,-44-7 7 0,45-5-8 16,-45 5 7-16,44-1 3 0,-44 1 0 0,37-5-8 15,-37 5 4-15,37-10 1 0,-37 10-1 0,37-9 4 16,-37 9-2-16,38-8-8 0,-38 8 8 0,35-4-5 16,-35 4 0-16,0 0 2 0,62 0-1 0,-62 0 0 15,39 4 7-15,-39-4-4 0,37 5-2 0,-37-5 6 16,44 10-4-16,-20-1-4 0,-24-9 8 0,50 14-6 15,-31-7 10-15,-19-7 0 0,53 15-2 0,-30-8 0 16,-23-7-2-16,52 15 1 0,-36-7 7 0,-16-8-3 16,46 10 5-16,-46-10-10 0,39 4 10 0,-39-4-4 15,46 0-7-15,-46 0 6 0,51-9-1 0,-20 1-3 16,-4-2 8-16,0-1-10 0,12-10 5 0,-14 8-5 0,4 2 0 16,12-10 6-16,-16 10-11 0,2 2 3 0,-27 9-8 15,43-12 8-15,-43 12-5 0,36-6 5 0,-36 6 1 16,35-2-7-16,-35 2 14 0,0 0-12 0,0 0 3 15,51 11-10-15,-51-11 4 0,21 12 4 0,-21-12 4 16,0 0 6-16,35 18 13 0,-35-18-6 0,29 15 4 16,-29-15 8-16,33 12-4 0,-33-12 6 0,37 5 9 15,-37-5 12-15,54-2-14 0,-54 2-1 0,46-9-12 16,-17 2 12-16,-29 7-5 0,53-15-9 0,-22 4 6 16,0 2-6-16,0 0-5 0,-2-2 3 0,-29 11-7 15,54-15 6-15,-54 15-6 0,37-10 0 0,-37 10-5 16,25-6-7-16,-25 6-14 0,0 0-16 0,0 0-16 15,0 0-10-15,0 0-5 0,0 0-15 0,31-7-26 0,-31 7-40 16,0 0-47-16,0 0-61 0,0 0-50 16,0 0-309-16,0 0-655 0,0 0 290 0</inkml:trace>
  <inkml:trace contextRef="#ctx0" brushRef="#br2" timeOffset="444426.7923">20599 9874 241 0,'0'0'305'15,"0"0"0"-15,0 0-1 0,0 0-13 0,0 0-12 16,0 0-14-16,0 0-3 0,0 0-10 0,0 0-17 16,0 0-17-16,89-3-13 0,-44 17-18 0,-1-3-20 15,-3 5-15-15,0 3-13 0,-10-6-21 0,11 9-6 16,-18-5-10-16,3 1-15 0,-8 2-9 0,-5 1-14 16,-14-21-17-16,13 49 3 0,-15-23-20 0,2-26-7 15,-17 56-7-15,-6-18-17 0,5-16-5 0,-13 14-23 16,0-7-17-16,8-8-25 0,-2-4-16 0,3 0-46 0,-5-5-62 15,0 2-74-15,27-14-79 0,-48 16-211 0,48-16-604 16,-35 6 267-16</inkml:trace>
  <inkml:trace contextRef="#ctx0" brushRef="#br2" timeOffset="447502.2657">19472 10333 73 0,'0'0'82'0,"0"0"-5"0,0 0-1 0,0 0 4 16,0 0-7-16,0 0 0 0,0 0-11 0,0 0-4 0,0 0 2 16,0 0-8-16,0 0 1 0,0 0-13 15,0 0-2-15,-27-32 2 0,27 32-3 0,0 0-3 16,0 0-15-16,0 0-5 0,0 0-11 0,0 0-14 0,0 0-2 16,0 0-28-16,0 0-21 0,0 0-92 0,0 0-165 15,0 0 74-15</inkml:trace>
  <inkml:trace contextRef="#ctx0" brushRef="#br2" timeOffset="450912.6323">19361 10217 64 0,'0'0'113'0,"0"0"0"0,0 0-5 16,0 0-6-16,0 0-8 0,0 0-7 15,0 0 2-15,0 0-2 0,0 0-8 0,0 0 0 0,0 0-6 16,0 0 0-16,0 0-2 0,0 0 5 0,0 0-2 16,0 0-1-16,0 0-5 0,0 0-5 0,0 0-5 15,0 0-2-15,0 0-5 0,0 0-5 0,0 0-5 16,0 0-1-16,0 0-8 0,0 0-5 0,0 0-2 15,0 0 3-15,0 0-12 0,0 0 4 0,0 0 0 16,0 0-2-16,0 0-2 0,0 0 10 0,0 0-3 16,0 0 5-16,0 0 5 0,0 0 1 0,0 0 0 15,0 0 1-15,0 0-4 0,0 0-2 0,0 0-3 16,0 0-2-16,0 0-6 0,0 0 2 0,0 0-1 0,0 0 0 16,0 0-5-16,0 0-5 0,0 0-3 15,0 0-6-15,0 0-13 0,0 0-24 0,0 0-17 16,0 0-25-16,0 0-33 0,0 0-26 0,0 0-26 0,0 0-155 15,0 0-345-15,0 0 153 0</inkml:trace>
  <inkml:trace contextRef="#ctx0" brushRef="#br2" timeOffset="453163.8522">19381 10233 85 0,'0'0'94'0,"0"0"-5"0,0 0-8 0,0 0-12 15,0 0 6-15,0 0-14 0,0 0-4 0,0 0-2 16,0 0-4-16,0 0-4 0,0 0 11 0,0 0-3 15,0 0 2-15,0 0-3 0,0 0 5 0,0 0-3 16,0 0 6-16,0 0-5 0,0 0 5 0,0 0 2 16,-10-44-2-16,10 44-3 0,0 0-4 0,0 0 3 15,0 0-2-15,0 0-5 0,0 0-2 0,0 0-8 0,0 0-1 16,0 0-1-16,0 0-8 0,0 0-2 0,0 0-2 16,0 0 4-16,0 0-8 0,0 0-7 15,0 0 1-15,0 0-1 0,0 0-1 0,0 0 7 0,0 0-9 16,0 0-3-16,0 0 4 0,0 0-1 0,0 0 10 15,0 0 1-15,0 0 0 0,0 0 8 0,0 0 8 16,0 0-1-16,10 108 0 0,-10-108 3 0,9 68 0 16,1-27 2-16,-2 5-2 0,7 2 5 0,-1 5-6 15,1 5-2-15,-3 1-3 0,5 7-3 0,-3 3-3 16,3 5-1-16,-3 5-6 0,3 2 1 0,-1-1-4 16,-1 2 1-16,-5-2-3 0,2 4 0 0,1 0-3 15,-1-2 2-15,-4-4-4 0,1 0 1 0,-1-4-2 16,-6-3-2-16,4-4 2 0,-2-3 3 0,0-8 2 15,5-8 4-15,-7-1-1 0,2-3-2 0,0-15 3 16,6 13-2-16,-1-15-5 0,-1-5-1 0,-4-5 3 16,4-1-3-16,-1-1-1 0,-1-3-2 0,0 0 2 0,-2-6 0 15,0 3 0-15,0-4 0 0,0-2-1 0,-4-3 4 16,5 5-2-16,-5-5-7 0,0 0 3 0,0 0-1 16,0 0-2-16,0 0 2 0,0 0 0 0,0 0-4 15,0 0 3-15,0 0-14 0,0 0-16 0,6-16-24 16,-6 16-34-16,0 0-55 0,-6-12-43 0,6 12-50 15,-9-13-213-15,5 8-478 0,-2 1 212 0</inkml:trace>
  <inkml:trace contextRef="#ctx0" brushRef="#br2" timeOffset="454197.7797">19278 13026 12 0,'0'-10'206'0,"-4"3"-4"0,4 7-1 0,0-17-8 16,-2 10-7-16,2-2-4 0,0 9-4 0,0-12-7 16,0 12-8-16,0 0-10 0,0-9-13 0,0 9-16 15,0 0-6-15,0 0-3 0,0 0-1 0,0 0-3 0,16 41-6 16,-12-16-3-16,3 5-16 0,3 14-4 15,-2 2-1-15,-2 2-12 0,1 0 2 0,3-2-10 16,-2 2-5-16,1-2-9 0,-5-6-5 0,0-10 5 0,4-2-11 16,-6 0-2-16,6-3-3 0,-1 0-4 0,1-3 8 15,-4 1-12-15,-2-12-5 0,0-1-3 0,2-3-2 16,0-2-9-16,-4-5 5 0,5 7-1 0,-5-7 6 16,0 0-10-16,0 0-12 0,6-15-2 0,-2-1-8 15,-6-8-6-15,-2-3-5 0,0-1-9 0,-3-2 9 16,3 3-4-16,0 1 4 0,-2 2 1 0,2 1 6 15,0 10-1-15,4 0 1 0,-2 4 3 0,-1 4 3 16,3 5 0-16,0 0 3 0,-4-8 1 0,4 8 0 16,0 0 3-16,0 0 1 0,0 0 0 0,0 0-4 15,0 0 5-15,0 0 0 0,11 26 0 0,-5-22 3 16,4-1-1-16,5 1 0 0,-1-1 0 0,1-5 3 16,1 1 0-16,11-3 0 0,-13 0-2 0,1-6 5 15,4 2-5-15,1-9 0 0,-1-1 3 0,-3-3-5 16,-3 1 7-16,-3-2 0 0,-4 6-3 0,-2-8 2 15,-1 0-3-15,-3-1 3 0,-5 2-3 0,-1 0 3 16,0 0 0-16,-4 2-2 0,1 7 1 0,-1-1 7 0,0 1-1 16,-3 2 4-16,3 0 1 0,-2-1 8 0,1 5 5 15,1-2 3-15,2 4-4 0,3 2 6 0,-1 0-6 16,6 4 1-16,-6-3-3 0,6 3-3 0,0 0 0 16,-6 12 0-16,6-12 3 0,2 31 4 0,6-7 2 15,0 4-6-15,7 12 2 0,-5-12-8 0,3 11 4 16,-3-12-3-16,9 10 10 0,-5-10-8 0,1 0-5 15,3 10-6-15,-5-18 14 0,1 7-4 0,1-4-19 16,3-3-18-16,-1 0-33 0,-5-6-56 0,0 1-78 16,3-6-77-16,-3-1-245 0,-1-3-551 0,-3-3 244 15</inkml:trace>
  <inkml:trace contextRef="#ctx0" brushRef="#br2" timeOffset="455663.0243">19789 13303 170 0,'0'0'206'0,"-5"7"-9"0,5-7-4 0,0 0-11 16,0 0-10-16,11 6-13 0,-1-6-12 16,-10 0-19-16,25-8-11 0,-7 1-16 0,-1-1-8 0,0-2-9 15,3-9-6-15,-1 2-10 0,-3 0-4 0,1-4-8 16,-3 0-5-16,-5 6-8 0,-3-9-4 0,0 8-4 15,-2 0-3-15,-2-1 0 0,-4 4-7 0,0 0-3 16,-4 5-2-16,0-3 2 0,0 4-4 0,-9 0 1 16,3 3 1-16,-1 2-2 0,-3 3 0 0,-1 4 1 15,1 2-3-15,-1 0 3 0,3 4-3 0,-7 5-2 16,9-2-1-16,-5 10-3 0,-4 13 2 0,11-13-3 16,0 3-1-16,-1-3 3 0,9 2-4 0,2-3 1 15,4 1 0-15,1-8 2 0,5-2-5 0,-4 0 3 16,6-2-1-16,3-2-1 0,1-3 2 0,3-3-2 0,8-3-1 15,0-5 3-15,4-3-4 0,-2 0-1 16,12-12 1-16,-2-3 1 0,-12 4-3 0,8-7 1 16,5-2-3-16,-18 7 2 0,7-11 0 0,-12 12-1 0,-3-2-7 15,1 1-4-15,-1-2-9 0,1 2-5 0,-7 6 0 16,0-2 6-16,-6 1-4 0,-2 1 5 0,2 2 2 16,-6 2 1-16,4 4 5 0,-4-3-1 15,-2 4 4-15,-2 2 3 0,-7 2 6 0,-1-3 3 0,1 5 3 16,-3 4 7-16,-5 7 1 0,6-3 3 0,-3 9-2 15,-1 3-3-15,-12 7 2 0,16-7-4 0,1 0 2 16,3-1 2-16,1 0 2 0,6-4 4 0,0 1-6 16,2-4 0-16,1 3 0 0,1-7 7 0,4 1-3 15,3-2 5-15,1 0 1 0,4-2-2 0,0-4-1 16,1-3-4-16,3-2-4 0,3-1 3 0,-1-3-3 16,9-9-3-16,-10 4-1 0,3-8-2 0,-1 1-1 15,-9 4 3-15,0-5-4 0,1-4 3 0,-1 9-3 16,-2-1-1-16,-4 0 1 0,2 0 0 0,0 3-6 15,-2-1 2-15,-2 6 0 0,0 8 0 0,3-9-1 16,-3 9-3-16,0 0-3 0,0 0 6 0,0 0-6 16,0 0 6-16,8 26-6 0,0-4 3 0,-4-4 0 15,-2-1 4-15,7 7-8 0,-3-8 6 0,6 5-6 0,1-7 1 16,7 0-2-16,1-3 3 0,-3-6-2 0,7-3 0 16,-4-1 1-16,6-4 1 0,-9-1-2 15,7-4-1-15,0-3 2 0,-2-5-1 0,-3 0 1 16,-1 0 3-16,-2-3-2 0,-5 4-4 0,-2-5 5 0,-1-4 2 15,-3 8-5-15,-4-8-1 0,-2 5 4 0,0-3 4 16,-6 6-6-16,4 0 1 0,-7 2 3 0,-1 0 3 16,0 4 0-16,1 0 1 0,1 6-6 0,0-1 2 15,-7 5-3-15,1 6 7 0,-1 1-5 0,1 3 2 16,-5 8-2-16,1 7 1 0,-3 14 1 0,7-1-1 16,3 3 1-16,-1-1 1 0,6-12 0 0,4 0-3 15,2 13 2-15,0-17-4 0,2-2 2 0,2-4 4 16,4-4-5-16,0-2 3 0,1-4 2 0,5-3-2 15,-2-2 1-15,5-5-1 0,2-3 1 0,1-8-1 16,1-5-1-16,2-3 1 0,-3-1 1 0,7-15 2 16,-10 12 7-16,1-16 5 0,-3-1 1 0,-3 1 0 15,-1-2 3-15,-9 0-3 0,-2 2-2 0,-2-3 0 16,-3 0 0-16,-3-1-1 0,-2 3-7 0,4 15-1 16,-3-2 4-16,5 13-4 0,-6-6 3 0,2 10 1 15,4 4 0-15,-3 2 4 0,1 3-3 0,0-1-2 16,6 4-2-16,-19 7-2 0,11 2-1 0,0 5-2 15,0 8 1-15,3 5 1 0,-1 2 2 0,6 15 1 0,0 2-7 16,2-3 5-16,4-13 0 0,1-1-5 0,9 9 1 16,-5-12 6-16,1-3-5 0,0 0-1 0,5-3 3 15,1-2 2-15,1 0-4 0,2-6 0 16,-5-3 11-16,7 0-10 0,2 0 0 0,-9-6-1 0,5 0 2 16,6-5-1-16,-11-2 3 0,1-1-3 0,0-2-1 15,-1-3 2-15,-4-2 2 0,1-3-8 16,-1-8-1-16,1 0 5 0,-9 0-1 0,0-1-7 0,-2 0 3 15,-4 1 6-15,0-1-6 0,-2 8-4 0,0-1 2 16,-3 5 4-16,1 1-3 0,0 5-5 0,-2 2 3 16,-1 4 2-16,-3 2-3 0,-2 2 5 0,1 6 2 15,-1 2-6-15,-1 7 2 0,3 4 0 0,1 2-2 16,5 2 1-16,-4 13 5 0,8-15-3 0,4 0 0 16,0 3 1-16,6-12 0 0,-2-1 2 0,3-1 1 15,1-1-3-15,2-4 5 0,1-1-6 0,3-4 0 16,1-1 1-16,0-5-1 0,-1-2 6 0,-1-2-4 15,-1-4 0-15,-2 0 1 0,-1-3 0 0,3-8-3 16,-3 0 5-16,-7 5-3 0,0-10 1 0,-2 3 0 16,-2-2 1-16,0-2 1 0,-6 3-6 0,4 6 1 15,0-6 1-15,-3 8 0 0,3 4 3 0,2-1-2 16,0 5 1-16,4 4-2 0,-4 4 1 16,0 0-4-16,9-7 2 0,-9 7 2 0,16 7-1 0,-1 1 6 0,1 4 3 15,3 2 4-15,2 2 2 0,-3 5 1 16,1 2-6-16,-1-2-1 0,1 3 6 0,-5-4-4 0,-5 2-2 15,-5-5 7-15,0-3-1 0,0 1 5 0,-2-1-11 16,-6-3 4-16,2-3-1 0,-2 0 3 0,2-3-6 16,2-5 4-16,-8 2-4 0,8-2 4 0,-17-11-9 15,9-4 1-15,2-9-3 0,-1-4-19 16,-3-21-23-16,0 3-29 0,5 3-20 0,5-1-20 0,5 0-9 16,1 15-16-16,4-12 6 0,-2 16-4 0,3 3 16 15,-5 6 15-15,13-2 6 0,-7 7 13 0,5 1 0 16,-1 0-1-16,7 0-31 0,-5 3-41 0,11 4-46 15,-10 4-133-15,-3 0-363 0,3 3 161 0</inkml:trace>
  <inkml:trace contextRef="#ctx0" brushRef="#br2" timeOffset="456621.7844">19487 13897 38 0,'-2'-24'266'0,"-2"1"0"0,-3 7-10 0,1 2-12 15,-2 2-6-15,0 6-10 0,-5 0-18 16,3 1-25-16,-3 7-17 0,-3 6-14 0,-5 8-8 0,-4 16-11 15,5 5-5-15,-1 8-10 0,7 10 9 0,7 6-19 16,-1 6-10-16,2 5-8 0,4 1-5 0,2 2-5 16,6 2-11-16,2-1-8 0,9-4 0 0,-3-9-7 15,5-3-11-15,12-6-9 0,0-11-12 0,2-3-21 16,10-7-22-16,3-8-41 0,1-9-35 0,3-10-63 16,4-9-88-16,-2-10-283 0,1-1-571 0,-3-4 253 15</inkml:trace>
  <inkml:trace contextRef="#ctx0" brushRef="#br2" timeOffset="457469.1095">19760 14014 28 0,'-19'1'218'0,"2"4"-11"0,1-1 7 16,1 3 4-16,1-2 3 0,-3 1-8 0,5 0-9 16,2-1-21-16,-1 3-11 0,5-3-18 0,2-3-7 15,4-2-8-15,-6 7-8 0,6-7-4 16,0 0 0-16,0 0-14 0,27 5-7 0,-9-8-8 0,11-2-2 15,0-3-14-15,19-6-6 0,-1 1 0 0,-1-4-18 16,3-3-3-16,3 0-1 0,2-5-12 0,0 1 0 16,-3-3-5-16,1 0-8 0,-5 8 1 0,-20 7 3 15,0 0-6-15,-10 6-11 0,-1-1-11 0,-7 3-5 16,1 3-15-16,-6-1-9 0,-4 2-10 0,8-1-2 16,-8 1-7-16,0 0-2 0,0 0-14 0,0 0-11 15,-25 13-15-15,11-5-5 0,-3 1-6 0,1-2-1 16,-1 4 0-16,1-2-3 0,-9 4 1 0,8-4 5 15,1-1 14-15,-7 3 1 0,9-4 14 0,-3-4 3 16,3 5 7-16,-1-6 7 0,3 2 6 0,2-3 10 16,-1-1 14-16,3 2 12 0,-2-2 19 0,10 0 14 15,-15-1 22-15,15 1 17 0,-10-1 16 0,10 1 13 16,0 0 5-16,-8-2-2 0,8 2 3 0,0 0-11 16,0 0-12-16,0 0-6 0,-9 6 20 0,9-6 0 0,2 20 2 15,0-3-10-15,5 6-8 0,-7 2-5 16,2 5 1-16,4 13-9 0,-2-3-12 0,0-9-1 15,4 8-5-15,3 3-4 0,-9-14-6 0,8 11-5 0,-4-12-11 16,-2-2-17-16,3 1-2 0,1-3-25 16,0-7-21-16,3-2-18 0,-3 0-32 15,4-5-40-15,1 0-42 0,-3-4-56 0,2-5-45 0,1-1-211 0,3-3-531 16,-1-4 236-16</inkml:trace>
  <inkml:trace contextRef="#ctx0" brushRef="#br2" timeOffset="457802.2186">20312 14185 86 0,'0'-10'216'16,"0"10"-6"-16,-7-6-11 0,7 6-9 0,-8-5-9 15,8 5-4-15,0 0-1 0,-14 6 0 0,9 1-12 16,-1 0-7-16,2 1-7 0,2 3-10 0,2-1-7 16,-2 0 1-16,6 3-2 0,0-3-16 15,7 3-11-15,-3-4-5 0,2 1-6 0,3-3-7 0,5 0-9 16,7-3 0-16,-6 0-15 0,7-4-7 0,-1-4-8 15,0-1 2-15,-6 1-6 0,-1-4-6 0,-1 1-3 16,-5-3-5-16,-1-1-16 0,-5 0 0 0,-2 0-3 0,-4-2 3 16,-2 0-6-16,-4-1-1 0,-3 0-2 15,-5 2-3-15,-9-3 4 0,-2 1-4 0,-4 7 2 16,5-1-3-16,-3 7 1 0,-2 1-2 0,2 4-4 16,8 1-1-16,-5 8-6 0,1 0-14 0,8-2-11 15,-5 6-12-15,5 1-19 0,5-3-19 16,2-3-20-16,1 3-27 0,5-2-21 0,2-1-9 15,4-6-20-15,5-3-6 0,-1 1-14 0,6-7-28 0,3-1-118 16,-3-4-376-16,13-5 166 0</inkml:trace>
  <inkml:trace contextRef="#ctx0" brushRef="#br2" timeOffset="458761.4297">20558 13786 50 0,'-5'-16'186'0,"-1"1"-8"16,0 0-4-16,2 6 3 0,-4-2-7 0,-1 0-6 15,1 3-6-15,2 2-2 0,2 2-4 0,-3-1-4 16,3 0-9-16,4 5-11 0,-6-5-11 0,6 5-11 16,0 0-2-16,0 0 7 0,0 0-4 0,-10 16 0 15,12-6-5-15,2 4-2 0,4 9-6 0,1 3-3 16,1 3 2-16,6 10-12 0,-5-11-5 0,7 11-5 16,-5-13-11-16,3 13-6 0,-3-14-3 0,-1 1-3 15,-2 1-7-15,-1 0-4 0,-1-2-2 0,-2 1-5 16,-2-3-1-16,0-4-8 0,-1-4-1 0,-1-4-2 0,0-1-4 15,0-2-4-15,-2-2-15 0,0-6-9 16,4 5-2-16,-4-5-4 0,0 0-22 0,0 0-15 16,4-23-5-16,-6-1-2 0,2-1 2 0,-2-1 3 15,2 0-3-15,2-2 9 0,-4 4 7 0,2 1 4 0,0-1 7 16,2 10 0-16,0-1 5 0,2 1 9 0,0 6 0 16,0-1 8-16,3 2-1 0,1 0 3 15,-2 6-2-15,-6 1 4 0,10-3 8 0,-10 3 7 16,11 8-2-16,-9 1 5 0,2 0 2 0,-2 5 3 0,-4 1 3 15,-2 0-4-15,-2 9 1 0,-3-8 2 0,-3 7-4 16,0-1-2-16,3-6 2 0,-1 0 5 16,2-4-6-16,1-1-2 0,1 3-1 0,4-5 8 0,0-2 0 15,2-1 0-15,0-6 3 0,6 12 0 0,-2-8-3 16,5-2 3-16,7 1-5 0,-1-3 4 0,1 0-6 16,3-2 8-16,-1-1-13 0,9-1 3 0,-8 2-3 15,-3 0-4-15,5-3-4 0,-2 2-11 0,-1-4-4 16,-1 1-12-16,-1-3-3 0,7-2-9 0,-10 3-5 15,-1-1 6-15,-2 0-3 0,-1-3 4 0,-3 1 3 16,2-2 1-16,-2-2 6 0,-4 1 3 0,-4 0 2 16,2 0-2-16,-2-2 7 0,-2 5 2 0,-2 0 8 15,-2 1-3-15,3 4 0 0,-3-1 4 0,2 2 1 16,-4 5 2-16,-1 0 4 0,-3 4 10 0,-1 0 2 16,3 4 2-16,-2 3-3 0,1-1 1 0,-3 11-1 15,5-6-2-15,3-1-1 0,2 0 9 0,2 1-3 16,2 0 3-16,2 0 0 0,4-2 7 0,4-1-2 15,-2 1 2-15,5-2-3 0,3-1 6 0,0-5-4 16,3-1 0-16,10 0-2 0,0-2-3 0,-9-3 0 0,1 0-4 16,0-4 0-16,7-5 1 0,-9 0-4 15,6-2 2-15,-9-1-4 0,7-3 0 0,2-1 1 16,-13 3-2-16,0-9 2 0,1 2 0 0,-7 3-3 16,2-4-4-16,-2 6 3 0,-2-1 1 0,-2-7-1 0,2 10 2 15,0 2-4-15,-2 3 7 0,0 3 5 16,0 6 1-16,0-12-6 0,0 12-3 0,0 0 2 0,0 0-2 15,0 0 1-15,0 0-2 0,0 0 3 16,19 23 0-16,-11-8 1 0,-2 1 3 0,7 7-3 0,-7-7 2 16,0 0 4-16,4 5-1 0,-3-7 8 0,1 1 6 15,0-4-2-15,0 0 0 0,-3-4-2 0,-3-2-5 16,-2-5 8-16,4 5 0 0,-4-5 7 0,0 0-8 16,16-9 3-16,-7-4-8 0,-3-2-1 0,2-8-2 15,-2-3-3-15,3-1 5 0,3-16-11 0,-6 2-1 16,-2 17 3-16,7-4-5 0,-3 4 8 0,2 3-5 15,1 6 6-15,-5 1-4 0,0 8 1 0,0 1-3 16,-2 2-2-16,-4 3-3 0,15 3 5 0,-5 5-5 16,3 5 2-16,-3 0 2 0,4 9-3 0,3 2 1 15,-1-2-4-15,3 3 10 0,10 9-31 0,-10-11-13 16,-1-5-23-16,1 1-7 0,1-2-20 0,-5-5-29 16,-3-3-30-16,-1 1-38 0,-3-5-28 0,0-4-40 15,-2-1-38-15,-6 0-186 0,7-7-508 0,-5 0 225 16</inkml:trace>
  <inkml:trace contextRef="#ctx0" brushRef="#br2" timeOffset="458955.0122">21463 13306 104 0,'0'0'272'0,"27"26"10"0,6 1-8 0,2 2-4 0,6 4 8 15,7 0-2-15,-3 5-5 0,3 0-22 16,-9 2-15-16,-4 5-29 0,-6 5-2 0,-6-1-36 15,2 5-27-15,-7 5-13 0,-5-3-31 0,-5 6-50 0,-8 1-33 16,-10 5-39-16,-9-1-54 0,-6-2-70 16,-8-3-66-16,-6-1-45 0,-13-1-202 0,3-8-501 15,-7-1 222-15</inkml:trace>
  <inkml:trace contextRef="#ctx0" brushRef="#br2" timeOffset="471326.4603">21161 8990 128 0,'0'0'180'0,"0"0"-7"0,0 0-15 0,0 0-1 16,0 0-7-16,0 0-2 0,0 0-4 15,0 0-6-15,0 0-1 0,-29-26-7 0,29 26-4 0,0 0-5 16,0 0-8-16,0 0 0 0,0 0-5 0,0 0-5 16,0 0-2-16,0 0-2 0,0 0 0 0,0 0-3 15,0 0 1-15,0 0-9 0,0 0-2 0,0 0-4 16,0 0-1-16,0 0-1 0,0 0-2 0,0 0-6 16,0 0-8-16,0 0-9 0,0 0-4 0,0 0-3 15,0 0-9-15,0 0 0 0,0 0-3 0,0 0 5 16,0 0-6-16,60 60-3 0,-41-37-1 0,1-1-5 15,9 12 4-15,-10-12-7 0,0 2-1 0,-1-1 1 16,11 10-3-16,-12-15-6 0,-17-18 0 0,26 24-3 0,-26-24 4 16,27 18-4-16,-27-18 2 0,23 9-5 15,-23-9 16-15,0 0-8 0,0 0 10 0,0 0 16 16,0 0-9-16,52-40 9 0,-46 17-6 0,-6 23 5 0,6-56-5 16,-6 14-8-16,-4-1-2 0,-2 1 5 0,-2 2-9 15,-5 1-4-15,5 10-1 0,-2 4 2 0,10 25-5 16,-19-45 1-16,19 45-3 0,-14-28-2 0,14 28-8 15,-13-18-4-15,13 18-28 0,0 0-8 0,0 0-27 16,0 0-22-16,0 0-30 0,0 0-36 0,0 0-43 16,0 0-47-16,-25 70-58 0,25-70-261 0,2 42-607 15,-2-42 269-15</inkml:trace>
  <inkml:trace contextRef="#ctx0" brushRef="#br2" timeOffset="471887.9949">21618 9044 108 0,'0'0'198'16,"0"0"-9"-16,0 0-12 0,0 0-6 0,0 0-9 0,0 0-3 16,0 0-12-16,0 0-12 0,58 17-9 0,-58-17-9 15,0 0-4-15,0 0-12 0,43-13-5 0,-43 13-6 16,0 0-2-16,29-18-6 0,-29 18-5 0,19-19-9 15,-19 19-6-15,14-21-2 0,-14 21-8 0,11-26-9 16,-11 26 0-16,0 0-7 0,8-38-1 0,-8 38-5 16,0 0-2-16,0 0-7 0,0 0-3 0,0 0-1 15,0 0 0-15,0 0-10 0,0 0 4 0,0 0-4 16,-19-37 6-16,19 37-4 0,0 0-3 0,0 0-1 16,0 0-3-16,0 0 4 0,0 0-4 0,-43 69 1 15,43-69 1-15,-8 34-6 0,8-34 5 0,-2 31 0 16,2-31 2-16,0 0-3 0,12 40 2 0,-12-40 4 15,16 22 11-15,-16-22 0 0,31 17 5 0,-31-17-1 0,42 6-1 16,-42-6 2-16,54-3-4 0,-54 3 3 0,51-9-1 16,-24 0-4-16,0-1 1 0,-27 10-2 15,33-18-1-15,-33 18-1 0,27-24 0 0,-27 24-6 0,19-27 2 16,-19 27-3-16,2-30 1 0,-2 30-3 0,0 0 1 16,-21-61-3-16,21 61 1 0,-17-32-2 0,17 32 3 15,-20-24-7-15,20 24 2 0,-15-15 9 0,15 15-8 16,0 0-2-16,0 0-3 0,0 0 2 0,0 0 2 15,0 0-2-15,0 0 0 0,0 0-1 0,0 0 2 16,0 0 1-16,0 0-3 0,0 0 2 0,0 0 3 16,0 0-4-16,0 0 2 0,52 64 0 0,-52-64-2 15,31 9-1-15,-31-9 6 0,33 9-5 0,-33-9-4 16,31 8-15-16,-31-8-13 0,0 0-19 0,0 0-24 16,37 6-28-16,-37-6-25 0,0 0-28 0,0 0-19 15,0 0-29-15,0 0-19 0,33-32-136 0,-33 32-389 16,4-29 173-16</inkml:trace>
  <inkml:trace contextRef="#ctx0" brushRef="#br2" timeOffset="472081.0936">22222 8749 123 0,'0'0'176'16,"0"0"0"-16,0 0-24 0,0 0 0 0,0 0 10 15,0 0 2-15,0 0 9 0,0 0-3 0,0 0 3 0,0 0-2 16,0 0-7-16,0 0 2 0,0 0 0 0,33 74-8 16,-33-74-3-16,20 38-8 0,-7-16-5 0,-1 0-7 15,3 0-9-15,-15-22 3 0,24 41-28 0,-15-24-8 16,-9-17-11-16,18 30-9 0,-5-8 6 0,-13-22-20 15,10 25-14-15,-10-25-7 0,0 0-21 0,10 31-27 16,-10-31-19-16,0 0-9 0,0 0-35 0,0 0-40 16,0 0-48-16,0 0-56 0,0 0-30 0,0 0-250 15,0 0-538-15,-47-108 238 0</inkml:trace>
  <inkml:trace contextRef="#ctx0" brushRef="#br2" timeOffset="472222.6401">22151 8583 135 0,'0'0'225'16,"0"0"-25"-16,0 0-22 0,0 0-16 0,0 0-23 0,0 0-38 15,0 0-56-15,0 0-52 0,0 0-59 0,0 0-120 16,0 0-201-16,0 0 89 0</inkml:trace>
  <inkml:trace contextRef="#ctx0" brushRef="#br2" timeOffset="473011.5185">22511 8615 90 0,'0'0'183'16,"-17"-52"-2"-16,17 52-11 0,-18-36 8 0,7 15-7 16,-1-5-1-16,12 26 3 0,-27-49-6 0,13 25 2 15,14 24-4-15,-25-28 2 0,25 28-7 0,-15-15-7 16,15 15-16-16,0 0-15 0,0 0-12 0,0 0-16 0,0 0 4 16,-39 59-9-16,43-18-10 0,0 4-7 0,9-1-3 15,-1 0-4-15,7 3-9 0,2 0-5 0,1-3-1 16,1-4-3-16,4 0-4 0,2-6-5 0,-2-2-1 15,4-1-5-15,-15-10-2 0,3 1 3 0,-1 1-9 16,-1-4-5-16,-17-19-5 0,17 30-11 0,-17-30-15 16,10 28-8-16,-10-28-18 0,0 0-11 0,0 0-8 15,0 0-11-15,0 0-24 0,0 0-20 0,0 0-24 16,0 0-16-16,0 0-15 0,0 0-7 0,-83-62 6 16,69 41 15-16,-3 1 11 0,17 20 9 0,-25-33 28 15,25 33 15-15,-12-28 14 0,12 28 34 0,0 0 8 16,-6-30 13-16,6 30 16 0,0 0 10 0,0 0 17 15,0 0 5-15,27-37 21 0,-27 37 5 0,26-13 9 16,-26 13 14-16,29-16 9 0,-29 16 10 0,36-9 6 16,-36 9 4-16,35-8-2 0,-35 8 6 0,29-9-13 15,-29 9 0-15,0 0-9 0,0 0-3 0,35-6-1 16,-35 6-7-16,0 0 0 0,0 0-6 0,0 0-7 0,0 0-4 16,0 0-2-16,0 0-19 0,0 0-8 0,0 0 0 15,0 0-6-15,0 0-1 0,0 0-16 16,0 0-6-16,0 0-8 0,0 0-1 0,31 29-1 0,-31-29 4 15,0 0-8-15,0 0 5 0,14 23-2 0,-14-23 10 16,0 0-2-16,0 0 1 0,0 0 1 0,0 0 1 16,0 0 3-16,0 0 5 0,46-29-2 0,-46 29 6 15,22-37 4-15,-9 17 2 0,-13 20 2 0,16-43 0 16,-16 43 3-16,15-33 3 0,-15 33 7 0,10-39 4 16,-10 39 0-16,13-25-5 0,-13 25-4 0,0 0-2 0,0 0 0 15,0 0-2-15,0 0-4 0,0 0-6 16,0 0 2-16,0 0 3 0,60 50-7 0,-40-12-1 15,-3 2-2-15,-1-1 0 0,1 1 10 0,-5 0-9 16,-1 0-29-16,-1 3-13 0,-6-13-14 0,8 11-14 0,-7-11-15 16,-3-1-11-16,2 11-11 0,-4-40-2 15,-11 68-7-15,5-45-1 0,-6 0-13 0,-5-2-11 16,-1-2-11-16,18-19-1 0,-42 30 14 0,13-22-8 0,0 0-21 16,29-8 5-16,-66 6-19 0,35-8-173 0,-14-4-372 15,14-2 165-15</inkml:trace>
  <inkml:trace contextRef="#ctx0" brushRef="#br2" timeOffset="487713.1107">23642 9179 92 0,'0'0'97'16,"0"0"5"-16,0 0-5 0,0 0 0 0,0 0 8 15,0 0-7-15,0 0 4 0,0 0 3 0,0 0-4 0,0 0 0 16,0 0-7-16,0 0-7 0,0 0-5 0,0 0-9 15,0 0-4-15,0 0-12 0,0 0 0 16,0 0-11-16,0 0-4 0,0 0 2 0,0 0-2 0,0 0-6 16,0 0 8-16,0 0 0 0,0 0-2 0,0 0 0 15,0 0 1-15,0 0 0 0,0 0 1 0,0 0 2 16,0 0-4-16,0 0 3 0,0 0 3 0,0 0 2 16,0 0 6-16,0 0 6 0,0 0 5 0,0 0 9 15,0 0 3-15,0 0-5 0,0 0-6 0,0 0-6 16,0 0-10-16,0 0-5 0,0 0-2 0,0 0-12 15,-4-91 2-15,4 91-1 0,0-54-7 0,-5 25 2 16,1-13-6-16,0-3-6 0,-6 0-2 0,2 0 1 16,3-3-1-16,-3-4-4 0,-2-7 1 0,2 7-7 15,-3 1 0-15,3-5 0 0,0 6 2 0,1 2 2 16,-1 4-6-16,4-3 3 0,0 5-5 0,-6-1 0 0,3 1 1 16,1 15 10-16,2-15-3 0,-4 15-3 0,8 27-1 15,-13-67 0-15,7 41-2 0,2 1 6 0,4 25 1 16,-6-54-7-16,4 29-1 0,2 25 3 0,-6-51-1 15,6 51 1-15,0-42-3 0,0 42-1 0,0-32 4 16,0 32-3-16,0 0 1 0,2-41 2 0,-2 41 3 16,0 0-3-16,0 0 3 0,0 0 0 0,0 0 6 15,4-30 0-15,-4 30-2 0,0 0 1 0,0 0 1 16,0 0-8-16,0 0-3 0,0 0 3 0,0 0 2 16,0 0-3-16,0 0-2 0,0 0 1 0,0 0-3 15,0 0 0-15,0 0 4 0,0 0 0 0,0 0-5 16,0 0 3-16,0 0-3 0,0 0 3 0,0 0-2 15,0 0-1-15,0 0 2 0,0 0-2 0,0 0 6 16,0 0-6-16,0 0 5 0,0 0-5 0,0 0 4 16,0 0-3-16,0 0 0 0,0 0 0 0,0 0 0 15,0 0 0-15,0 0-1 0,0 0 2 0,0 0 2 16,0 0 6-16,0 0 1 0,0 0 0 0,0 0-3 16,0 0 1-16,0 0 2 0,0 0 2 0,0 0-4 0,0 0 7 15,0 0-5-15,0 0-2 0,-11-31-3 0,11 31 1 16,0 0 0-16,0 0-2 0,0 0-1 0,0 0-2 15,0 0-2-15,0 0 6 0,0 0-3 0,-4-34 5 16,4 34-11-16,0 0 6 0,0 0 3 0,0 0-1 16,0 0 2-16,0 0-3 0,0 0 1 15,0-37-1-15,0 37-1 0,0 0 3 0,0 0-1 16,0 0 6-16,-4-34-12 0,4 34 10 0,0 0 0 0,0 0 0 16,0 0-1-16,0 0 0 0,0 0 3 0,0 0 1 15,0 0 0-15,0 0-9 0,0-38-1 0,0 38 4 16,0 0-2-16,0 0 0 0,0 0 6 0,0 0-8 15,0 0-2-15,0 0-1 0,0 0 2 0,0 0 2 16,0 0-5-16,0 0 0 0,0 0 1 0,0 0-5 16,0 0 12-16,0 0-8 0,0 0 2 0,-14 93 5 15,10-52 2-15,-7 0-7 0,7-16-3 0,4-25 1 0,-8 56 4 16,4-28-3-16,0-1 2 0,4-27-1 16,-9 49-1-16,5-25 5 0,4-24-3 0,0 0-2 0,-4 42 6 15,4-42-5-15,0 0 6 0,0 0-3 0,0 0 3 16,0 0 2-16,0 0 1 0,0 0-4 15,0 0-9-15,0 0-12 0,0 0-2 0,0 0-10 0,0 0-15 16,-17-110-7-16,11 83-3 0,6 27-3 0,-10-58-1 16,2 20 10-16,1 13 1 0,7 25 4 0,-8-34 1 15,8 34 6-15,-14-30 5 0,14 30 2 16,-9-27 0-16,9 27 2 0,0 0 5 0,-12-30 6 0,12 30-2 16,0 0 2-16,0 0 4 0,0 0 5 0,0 0 3 15,0 0 4-15,19-40 3 0,-19 40 0 0,0 0 8 16,33-20 2-16,-33 20 0 0,33-6-1 0,-33 6 5 15,49-4-1-15,-18 4 0 0,15 5 1 0,-46-5 2 16,62 12-4-16,-21 0 0 0,3 5-5 0,-3 6-14 16,-14-7-39-16,12 16-59 0,-12 2-82 0,-2 2-90 15,-13-11-206-15,3 17-518 0,-11 0 230 0</inkml:trace>
  <inkml:trace contextRef="#ctx0" brushRef="#br2" timeOffset="488907.7725">24187 10611 69 0,'0'0'192'16,"0"0"-9"-16,0 0-8 0,0 0-5 0,0 0-9 15,0 0-1-15,0 0-8 0,0 0-6 0,0 0-1 16,0 0-9-16,0 0-7 0,0 0-5 0,0 0-13 15,0 0-8-15,0 0-11 0,0 0 5 0,0 0 8 0,0 0-2 16,0 0-8-16,13-12-3 0,-13 12-8 16,0 0-3-16,14 33-2 0,-1-11-3 0,-5-6-3 15,6 4-4-15,-1 4-8 0,10 11-1 0,-5 1-8 0,-3-12-4 16,3 14-4-16,7-2-5 0,-6 4-7 16,3 5-1-16,5-2-2 0,-8 1-1 0,4 0-2 0,-1 1-1 15,3 0-1-15,-2-3-5 0,0-3 0 0,-13-16-1 16,11 18 0-16,-3-15-1 0,-10 1 1 0,15 11 1 15,-12-15 4-15,5 0-7 0,-1-2 4 0,-3-1 2 16,-2 1-8-16,-1-6 9 0,1 0-3 0,2 0 0 16,-3-3-2-16,-3 2-3 0,0-6 0 15,0 1-3-15,-2-1-2 0,0 2-4 0,3-3 0 16,-5 2 4-16,0-4-2 0,2 0 14 0,-4-5-22 0,8 12 6 16,-8-5-1-16,4-3 3 0,-4-4-3 0,2 7 3 15,-2-7-2-15,2 5-1 0,-2-5-4 0,0 0 4 16,3 6-2-16,-3-6-3 0,0 0 5 0,0 0-8 15,4 7 6-15,-4-7 6 0,0 0-15 0,0 0 5 16,0 0 11-16,0 0-4 0,0 0 5 0,0 0-9 16,0 0 5-16,0 0-7 0,0 0-3 0,0 0 3 0,0 0 2 15,0 0 6-15,0 0 1 0,0 0 7 0,0 0-18 16,0 0-4-16,0 0-19 0,0 0 3 16,0 0-20-16,0 0-17 0,0 0-18 0,0 0-21 0,0 0-28 15,0 0-32-15,0 0-28 0,0 0-31 0,-19 0-27 16,19 0-41-16,-14-3-164 0,5-1-485 0,-5-1 215 15</inkml:trace>
  <inkml:trace contextRef="#ctx0" brushRef="#br2" timeOffset="489221.634">24595 11656 28 0,'-9'-1'221'16,"1"-4"0"-16,8 5 1 0,-10-5 13 0,1 3 7 16,9 2 1-16,-4-4-10 0,4 4-8 0,0 0-10 15,-4-7-16-15,4 7-6 0,0 0-26 0,0 0-12 16,0 0-4-16,0 0-15 0,31 3-7 0,-18 2-18 0,1 3-7 15,-2-1-8-15,3 1-16 0,6 3-3 16,-7-3-3-16,5-1-8 0,-7 2-8 0,7-2-20 16,3 2-15-16,-5-2-16 0,2-2-18 0,-1-3-20 0,-5 1-16 15,1-3-18-15,1-2-9 0,1-5-12 0,-8 0-7 16,3-2 0-16,-1-3 8 0,7-9 2 0,-13 4 8 16,0 0 10-16,-4-13 7 0,2 5 7 0,-4-17 4 15,2 18 16-15,-4-1 20 0,0 2 13 0,-5 6 18 16,5 4 9-16,0-1 18 0,2 6 11 0,2 2-1 15,-4 1-4-15,4 5-1 0,0 0 3 0,0 0-9 16,-13 14 4-16,9 1-10 0,-2 10-3 0,2 5-3 16,-4 13-4-16,4-15-13 0,-3 18-28 15,-1 1-32-15,0 3-60 0,-7-5-80 0,11 3-97 0,-8-4-212 0,6-3-533 16,-3-11 236-16</inkml:trace>
  <inkml:trace contextRef="#ctx0" brushRef="#br2" timeOffset="494501.1039">25211 8786 201 0,'0'0'209'0,"0"0"-5"0,0 0-5 15,0 0-4-15,0 0-4 0,0-57-8 0,0 57-6 16,0 0-5-16,0 0-7 0,0 0-1 0,0 0-14 0,0 0-5 16,0 0-13-16,0 0-11 0,0 0-15 0,0 0-8 15,0 0-10-15,0 0-10 0,0 0-9 0,0 0-10 16,0 0-10-16,0 0 9 0,0 0-16 0,0 0 3 15,0 0-7-15,0 0-6 0,0 0-1 0,0 0-6 16,0 0 1-16,0 0-4 0,0 0-2 0,0 0-4 16,0 0-4-16,0 0 4 0,0 0 4 0,0 0-9 15,0 0-3-15,0 0-10 0,0 0-12 0,0 0-21 16,0 0-31-16,0 0-25 0,0 0-39 0,0 0-43 16,0 0-36-16,0 0-47 0,0 0-178 0,0 0-470 15,0 0 208-15</inkml:trace>
  <inkml:trace contextRef="#ctx0" brushRef="#br2" timeOffset="495471.2556">25250 8789 206 0,'0'0'269'0,"0"0"-9"0,-25-32-5 16,25 32-14-16,0 0-14 0,0 0-8 0,0 0-14 15,-10-24-15-15,10 24-14 0,0 0-10 0,0 0-18 16,0 0-13-16,0 0-9 0,0 0-15 0,0 0-15 15,0 0-5-15,0 0-4 0,0 0-6 0,0 0-1 16,0 0-2-16,0 0-8 0,49 87 3 0,-34-46-10 16,8 1-1-16,-7-3-8 0,3 0-3 0,-7 3-3 15,-2-14-6-15,7 14-2 0,-11-14-1 0,2-1-11 16,1 2-5-16,5 10-12 0,-6-13-16 0,-8-26-15 16,15 33-11-16,-15-33-16 0,8 23-14 0,-8-23-13 15,0 0-5-15,0 0 9 0,0 0-8 0,0 0-17 0,0 0-11 16,0 0-3-16,0 0-5 0,0 0 11 0,0 0 11 15,-31-114 6-15,17 73 6 0,1 15 13 0,3 1 7 16,-2 0 13-16,12 25 24 0,-15-37 24 0,15 37 16 16,-12-26 16-16,12 26 9 0,0 0 16 0,0 0 0 15,0 0-5-15,-13-25-4 0,13 25-4 0,0 0-5 16,0 0-2-16,0 0-2 0,0 0 3 0,0 0 0 16,0 0 2-16,0 0-6 0,44-20 1 0,-44 20-4 15,45-13-4-15,-14 3-4 0,-4-2 0 0,4-2-2 16,-4 1-2-16,0-5-4 0,-4 1-1 0,-5 1-2 15,-18 16 0-15,27-34 2 0,-27 34-4 0,12-31-1 16,-5 8 2-16,-7 23-3 0,0-41-1 0,0 41 3 16,-15-46 20-16,15 46-3 0,-18-31 1 0,18 31 6 0,-17-27 0 15,17 27 7-15,-14-24 5 0,14 24 5 0,0 0-9 16,0 0 4-16,-17-20-5 0,17 20-5 0,0 0-10 16,0 0 2-16,0 0-7 0,0 0 4 0,0 0-1 15,0 0-2-15,0 0 0 0,12 117 3 0,1-78 1 16,5-2 7-16,-7-11-7 0,1-1-7 0,7 14 6 15,-11-15-3-15,11 1-3 0,-5-1 0 0,3-2 1 16,-5-1-7-16,11 0 6 0,-23-21-35 0,27 33-9 16,-27-33-27-16,22 22-33 0,-22-22-32 0,15 16-33 15,-15-16-37-15,0 0-39 0,0 0-39 0,0 0-295 16,0 0-607-16,0 0 269 0</inkml:trace>
  <inkml:trace contextRef="#ctx0" brushRef="#br2" timeOffset="496896.6616">25862 8808 283 0,'0'0'301'0,"0"0"-5"0,0 0-10 0,0 0-11 16,0 0-21-16,0 0-29 0,0 0-17 0,0 0-21 16,0 0-16-16,0 0-20 0,0 0-15 0,0 0-13 15,60-7-11-15,-60 7-18 0,31-20-3 0,-31 20-11 16,27-22-14-16,-27 22-10 0,22-24-5 0,-22 24-9 15,21-25-3-15,-21 25-7 0,0 0 0 0,6-33-7 16,-6 33 1-16,0 0 3 0,0 0-12 0,0 0-3 16,0 0-2-16,0 0-2 0,-23-41 0 0,23 41-3 15,0 0 2-15,0 0-5 0,0 0 3 0,0 0-4 16,-80 43 3-16,80-43-1 0,-27 35 1 0,17-12-3 16,1 1 2-16,9-24-4 0,-4 34 0 0,4-34 2 0,0 0 1 15,8 52-1-15,-8-52-3 0,23 26 0 0,0-14-2 16,-23-12-2-16,50 16-10 0,-19-13-6 15,-31-3-11-15,62 4-2 0,-31-8-1 0,18-5-8 0,-20-1 2 16,19-3 3-16,-21 2 6 0,-5-4-6 0,1-3 7 16,0 1 3-16,0-3 3 0,-7 1-1 0,-16 19 5 15,19-37 1-15,-19 37 1 0,10-29 2 0,-10 29 3 16,8-23 2-16,-8 23 4 0,0 0 0 0,0 0 4 16,0 0 5-16,0 0 5 0,0 0-1 0,-27-41 6 15,27 41-2-15,0 0 2 0,0 0-2 0,-53 16 0 16,53-16-2-16,0 0 2 0,-50 36-3 0,31-16 1 15,19-20 1-15,-22 31 2 0,22-31-5 0,-21 27 0 16,21-27-5-16,-6 29 4 0,6-29 0 0,0 0 0 0,0 0 3 16,0 0 2-16,0 0-4 0,0 0-2 15,37 32 6-15,-37-32-6 0,0 0 6 0,0 0-5 16,85-43 0-16,-67 24-1 0,3 0 7 0,-6 0-4 0,-15 19 0 16,22-35 3-16,-9 13-3 0,-13 22 1 0,10-29 6 15,-10 29 4-15,8-27-3 0,-8 27 11 0,0 0 2 16,0 0-4-16,0 0-11 0,0 0 4 15,0 0-1-15,0 0 2 0,0 0-2 0,0 0-6 16,0 0 0-16,0 0 1 0,0 0-2 0,0 0 1 0,0 0-3 16,0 0 1-16,-18 111-4 0,18-111 0 15,6 31-1-15,-6-31-7 0,0 0 10 0,23 26-2 0,-23-26-2 16,26 9 2-16,-26-9-6 0,0 0 2 0,67-6 4 16,-67 6 0-16,49-22-4 0,-26 8-1 0,8-2-3 0,0-10 3 15,-8 9 0-15,-5-2-1 0,1-4 1 16,2 0-4-16,-3 3-2 0,-3-3 1 0,-15 23 5 15,16-28 1-15,-16 28-7 0,15-30 3 0,-15 30 3 16,0 0-1-16,8-25 2 0,-8 25-4 0,0 0-7 0,0 0 3 16,0 0 7-16,0 0-7 0,0 0 4 15,0 0 12-15,0 0-9 0,0 0-1 0,-62 63 0 16,47-43 0-16,3 3 1 0,12-23 1 0,-23 45-2 0,15-27-2 16,8-18 8-16,0 0 0 0,-10 40-4 0,10-40 0 15,0 0-1-15,0 0 3 0,0 0 3 16,0 0 5-16,0 0 3 0,0 0 1 0,0 0-1 0,0 0-2 15,87-41 1-15,-71 17 0 0,3-13 3 0,-3-3-4 16,-10 12 7-16,3-27-9 0,3 7 6 0,-10-4-5 16,2-5 2-16,-8 4 13 0,-2 3-17 0,2 6-2 15,0 16 1-15,4 28-3 0,-9-49 8 0,9 49-1 16,-4-27 12-16,4 27-2 0,0 0-12 0,0 0-3 16,0 0 8-16,0 0-6 0,0 0 2 0,0 0-9 0,0 0 5 15,0 0 5-15,-29 80-3 0,25-30-10 16,8-2 5-16,-4 5-3 0,7-5-3 0,1-3-11 0,4-4 0 15,-6-12-3-15,11 8 6 0,-3-10-8 0,3-4 7 16,2-2-3-16,-1-1 7 0,1-4 0 0,-19-16-1 16,39 20 3-16,-39-20-4 0,35 5 6 0,-35-5 1 15,0 0-5-15,60-18 6 0,-60 18-1 0,35-23 3 16,-16 2 0-16,-5 3 0 0,-14 18 2 0,25-43-4 16,-15 21 2-16,-5-4-5 15,-5 26 13-15,4-54-9 0,-4 54-1 0,0-48 1 0,0 48-1 0,-9-30-2 16,9 30-3-16,0 0 4 0,-14-29 2 0,14 29-4 15,0 0 8-15,0 0-6 0,-39-5-6 0,39 5 7 16,0 0-4-16,-50 32 4 0,32-13-1 0,1 3 1 16,3 5-5-16,-1 9 7 0,7-8-4 0,8-28 2 15,-8 46-2-15,8-46 0 0,0 33 7 0,0-33-5 16,0 0 10-16,8 40-8 0,-8-40-2 0,0 0 1 16,31 20 2-16,-31-20-3 0,33 2 0 0,-33-2-1 0,0 0-2 15,62-24-7-15,-35 10 7 0,-5-2-3 0,5-2 1 16,-8-3-1-16,2-3 0 0,-7 4 2 0,1-2 9 15,-3-4-11-15,-12 26-12 0,19-38-17 0,-19 38-3 16,12-42-7-16,-12 42-1 0,4-34 3 16,-4 34 1-16,0 0 6 0,4-31 2 0,-4 31 3 15,0 0 1-15,0 0-11 0,0 0 4 0,0 0 4 16,0 0 6-16,0 0-3 0,0 0 4 0,0 0 7 0,0 0 8 16,0 0 5-16,0 0 13 0,64 46 2 0,-45-28 9 15,-19-18 12-15,31 30 12 0,-31-30 6 0,23 22 8 16,-23-22-8-16,20 21 6 0,-20-21-4 0,0 0 9 15,0 0 4-15,7 27 2 0,-7-27 8 0,0 0 6 16,0 0 7-16,0 0-12 0,0 0-8 0,0 0-15 16,0 0 2-16,0 0-8 0,0 0-19 0,-36-101-6 0,30 56-15 15,6 3-12-15,0 2-9 0,0 40-17 0,8-51-10 16,-1 25 5-16,-7 26-2 0,12-32-9 16,-12 32-14-16,19-29-27 0,-19 29-35 0,14-18-50 15,-14 18-53-15,0 0-64 0,31-12-207 0,-31 12-543 0,0 0 240 16</inkml:trace>
  <inkml:trace contextRef="#ctx0" brushRef="#br2" timeOffset="498485.0352">27947 8135 82 0,'0'0'250'0,"0"0"-1"0,0 0-3 15,0 0-9-15,0 0-15 0,0 0-11 0,0 0-20 16,0 0-14-16,0 0-18 0,-49 6-12 0,49-6 4 16,0 0-10-16,0 0-9 0,0 0 0 0,0 0-8 15,0 0-2-15,0 0 0 0,0 0 18 0,0 0-5 16,0 0 11-16,0 0-7 0,0 0-9 0,0 0-8 15,128-39-7-15,-87 20-17 0,9 2-5 0,4-7-8 0,4-3-15 16,-9 6-6-16,7 1-11 0,-4 3-30 16,-11 3-32-16,-10 3-30 0,-8 2-33 0,-23 9-20 15,31-10-22-15,-31 10-17 0,0 0-26 0,0 0-41 0,0 0-38 16,0 0-32-16,0 0-38 0,0 0-175 0,0 0-522 16,0 0 231-16</inkml:trace>
  <inkml:trace contextRef="#ctx0" brushRef="#br2" timeOffset="498700.1875">28022 7864 132 0,'0'0'311'15,"-17"-39"9"-15,17 39-3 0,0 0-2 0,-8-27-6 16,8 27-15-16,0 0-7 0,0 0-31 0,0 0-30 16,0 0-26-16,0 0-9 0,0 0-8 0,0 0-10 0,0 0-6 15,0 0-9-15,66 59-19 0,-39-20-14 16,-8 1-11-16,-1 2-9 0,-1 1-15 0,1 2-3 15,3-1-10-15,-6-2-25 0,3-1-33 0,3 0-35 0,-3-5-45 16,-3-9-39-16,-3 0-54 0,3 0-66 0,3 9-77 16,-5-15-337-16,-13-21-685 0,27 26 303 15</inkml:trace>
  <inkml:trace contextRef="#ctx0" brushRef="#br2" timeOffset="499373.5709">28661 7421 157 0,'0'0'294'0,"-46"17"-12"16,46-17-17-16,0 0-16 0,-27 10-21 0,27-10-19 15,0 0-14-15,0 0-11 0,0 0-9 0,0 0-10 16,0 0-15-16,0 0-13 0,0 0-9 0,126-16-12 15,-72-1-14-15,8 1-10 0,-2-4-3 0,8 0-14 16,-2-4-4-16,1 1-2 0,-7 0-14 0,4 2-6 16,-11 2-6-16,-5 1-10 0,-21 10-10 0,-27 8-21 15,33-11-18-15,-33 11-13 0,0 0-15 0,0 0-27 16,0 0-31-16,0 0-27 0,0 0-30 0,0 0-31 16,0 0-26-16,0 0-17 0,-149 32-175 0,99-17-442 15,5-1 195-15</inkml:trace>
  <inkml:trace contextRef="#ctx0" brushRef="#br2" timeOffset="499517.3975">28849 7429 163 0,'0'0'208'0,"0"0"-4"0,0 0-10 16,0 0-20-16,0 0-17 0,0 0-11 16,0 0-17-16,0 0-25 0,0 0-27 0,0 0-43 0,0 0-46 15,0 0-42-15,0 0-42 0,0 0-142 0,0 0-259 16,0 0 115-16</inkml:trace>
  <inkml:trace contextRef="#ctx0" brushRef="#br2" timeOffset="500319.3272">28948 7399 148 0,'0'0'292'16,"0"0"-2"-16,0 0-6 0,-27-28 0 0,27 28-15 15,0 0-19-15,0 0-23 0,0 0-30 0,0 0-23 16,0 0-19-16,0 0-12 0,0 0-14 0,0 0-10 16,0 0-17-16,33 90-7 0,-16-63 4 0,-3 11-20 15,3 3-6-15,-3 1-5 0,3-1-15 0,-3 1 8 16,-3-14-12-16,5 14-3 0,-1-14-16 0,-7 0-17 15,4-3-14-15,-1-1-15 0,-11-24-32 0,20 45-32 16,-20-45-33-16,11 31-39 0,-11-31-38 0,0 0-42 16,14 16-252-16,-14-16-522 0,0 0 231 0</inkml:trace>
  <inkml:trace contextRef="#ctx0" brushRef="#br2" timeOffset="500836.9653">29357 7595 226 0,'0'0'292'0,"-72"59"-5"0,62-39-3 0,-3 2-17 16,13-22-11-16,-12 33-7 0,12-33-24 0,-4 29-10 15,4-29-7-15,0 0-21 0,16 38-11 0,-16-38-14 0,29 15-15 16,-29-15-16-16,44 3-15 0,-44-3-11 0,76-18-6 16,-35 2-15-16,-16 3-12 0,12-11-14 0,-18 10-3 15,-3-7 0-15,-16 21-11 0,19-43-10 0,-15 20-5 16,-4 23-4-16,0-51 6 0,0 51-7 0,-18-49 3 15,5 34-9-15,13 15-2 0,-31-24 3 0,31 24 1 16,-41-16 0-16,41 16-9 0,-35-4 9 0,35 4-6 16,-46 7-6-16,46-7 3 0,-39 20-3 0,39-20 1 15,-29 21 0-15,29-21 5 0,-21 24-11 0,21-24 0 16,0 0-5-16,-6 31 4 0,6-31 1 0,0 0 0 16,0 0-6-16,0 0 4 0,60 14 3 0,-60-14-8 15,50-12 12-15,-50 12-13 0,51-24 9 0,-28 7-5 16,2-1-1-16,0-1 16 0,6-15 7 0,-17 11 13 15,5-1 2-15,1 1 7 0,7-13-3 0,-16 10-9 16,-1-15 6-16,-8 14-8 0,2-15-4 0,-4 42-5 0,-4-51 3 16,4 51-1-16,-6-42 5 0,6 42-5 15,-10-31 3-15,10 31-4 0,0 0-3 0,-9-29 3 16,9 29-1-16,0 0-4 0,0 0-7 0,0 0-5 16,0 0 1-16,0 0-4 0,0 0 4 0,0 0-5 0,0 0 7 15,0 0-8-15,-4 114 2 0,12-75 2 0,5 3 3 16,-5-13-3-16,7 10 1 0,-1-10-7 15,-6-2 4-15,15 11 0 0,-11-13-1 0,7 12-8 0,-7-11-17 16,-1-3-25-16,1 1-22 0,-12-24-31 0,15 40-27 16,-15-40-39-16,12 33-52 0,-12-33-52 0,6 28-58 15,-6-28-268-15,0 0-648 0,0 0 287 0</inkml:trace>
  <inkml:trace contextRef="#ctx0" brushRef="#br2" timeOffset="501074.9193">29798 7286 89 0,'0'0'235'16,"0"0"-5"-16,0 0-6 0,0 0-12 0,0 0-10 15,-46 54-11-15,46-54-15 0,-10 31-18 0,10-31-17 16,0 0-7-16,-11 37-9 0,11-37-1 0,0 0-12 16,0 0-8-16,0 0-7 0,-2 27-6 15,2-27-6-15,0 0-5 0,0 0-5 0,0 0-5 0,42 21-6 16,-42-21-9-16,39 10-5 0,-14-4 0 0,-25-6-7 15,51 13 0-15,-26-8-9 0,-25-5-1 0,48 14-21 16,-21-7-25-16,-27-7-31 0,35 5-50 0,-35-5-53 16,41 3-59-16,-41-3-67 0,0 0-154 0,46-5-464 0,-46 5 206 15</inkml:trace>
  <inkml:trace contextRef="#ctx0" brushRef="#br2" timeOffset="501692.5824">30085 7270 255 0,'0'0'260'0,"-54"20"-7"0,54-20-8 16,0 0-8-16,-23 24-5 0,23-24-4 0,0 0-29 16,-4 30-19-16,4-30-12 0,0 0-14 0,0 0 3 15,31 40-21-15,-31-40-13 0,31 14-11 0,-31-14-8 16,37 7-14-16,-37-7-11 0,46 3-4 0,-46-3-6 16,0 0-6-16,62-14-8 0,-62 14 2 0,31-15-4 15,-31 15-5-15,23-21 1 0,-23 21-5 0,14-26-2 16,-14 26 2-16,6-33-8 0,-6 33-2 0,-2-49-12 15,2 49 0-15,-18-53 0 0,9 28 0 0,-5 3-8 16,14 22 1-16,-23-28 3 0,23 28-14 0,-20-15 2 16,20 15-8-16,0 0 4 0,-50 0-5 0,50 0 6 15,-41 20-1-15,22-1-5 0,5 3 2 0,14-22 3 16,-19 49-6-16,13-20 2 0,6-29-3 0,0 53-1 16,0-53-4-16,8 53 3 0,4-30 0 0,-12-23 6 15,19 35-3-15,-7-21 4 0,-12-14-1 0,23 27-3 16,-23-27 7-16,33 17 4 0,-33-17 1 0,35 15 1 15,-35-15 1-15,38 0 0 0,-38 0 1 0,0 0 13 16,55-16-13-16,-34 0 1 0,-21 16 2 0,29-31-3 0,-12 8-6 16,-1-1 0-16,-16 24-5 0,21-44 15 15,-11 24-9-15,-10 20-6 0,15-31 7 0,-15 31-3 16,12-26 0-16,-12 26-8 0,0 0 4 0,12-22 0 16,-12 22-4-16,0 0 7 0,0 0-8 0,0 0 5 0,0 0 1 15,0 0-2-15,52 42 4 0,-52-42 6 0,21 27-13 16,-21-27 2-16,18 30-1 0,-18-30 1 0,19 27-1 15,-19-27 0-15,10 22 0 0,-10-22 4 0,0 0 3 16,0 0 19-16,0 0 10 0,0 0-4 0,0 0 3 16,0 0-4-16,0 0-5 0,0 0 1 0,56-42 0 15,-46 15-2-15,9-14-4 0,-7 0-3 0,7-3 2 16,-2 5-8-16,-5 12 21 0,9-10 6 0,-9 17 3 16,-12 20 3-16,19-24 2 0,-19 24-11 0,20-14-2 15,-20 14-2-15,0 0-6 0,0 0-1 0,0 0-3 16,64 39-10-16,-51-13 6 0,-3 1-2 0,11 13 0 15,-1 3-12-15,-1-6-22 0,2 5-37 0,6-4-49 16,-5 3-57-16,5-2-77 0,-8-15-85 0,-7 4-328 16,11 10-707-16,-7-17 314 0</inkml:trace>
  <inkml:trace contextRef="#ctx0" brushRef="#br2" timeOffset="502234.297">27094 9295 134 0,'-46'20'237'0,"15"-12"0"0,2 4 0 16,2-2 4-16,27-10 4 0,-43 15-8 0,43-15-3 15,-31 10-6-15,31-10-4 0,0 0-10 0,0 0 1 16,-23 7 10-16,23-7 4 0,0 0-13 0,0 0-17 16,0 0-20-16,0 0-14 0,0 0-16 0,100-73-7 15,-43 46-13-15,16-3-7 0,7-10-9 0,13 3-10 16,15 0-6-16,6-7-12 0,5-2-7 0,8-4-8 0,13-2-2 16,3 0-16-16,14-2 2 0,0-1-12 15,0 0-2-15,0 6-4 0,2-4-8 0,-2-3 6 16,-2 6-8-16,-6 0-1 0,-8 1-3 0,-11 3 4 0,-4 3-5 15,-14 4-6-15,-9 5-1 0,-12 2 24 0,-14 4-6 16,-15 6-2-16,-9 0-3 0,-5 7-7 0,-25 5-8 16,-23 10-15-16,22-8-22 0,-22 8-29 0,0 0-28 15,0 0-42-15,0 0-27 0,0 0-41 0,0 0-59 16,-120 43-73-16,69-24-62 0,-15 0-290 0,-5 5-732 16,-7 5 324-16</inkml:trace>
  <inkml:trace contextRef="#ctx0" brushRef="#br2" timeOffset="502560.868">27348 9403 282 0,'-39'9'318'0,"39"-9"-23"15,0 0-22-15,0 0-23 0,0 0-23 0,0 0-3 16,0 0-4-16,120-87-11 0,-52 55-4 0,12-8-4 0,7 1-17 15,17-3-10-15,7-3-12 0,7-3-8 0,2 1-1 16,14 0-18-16,-3 1-11 0,7 1-15 16,-2-2-4-16,7 4-10 0,-2-2-5 0,3 6-13 0,-5-3-12 15,-9 6-4-15,-14 5 6 0,-13-8 13 0,-4 9 10 16,-22 4 12-16,-11 2 7 0,-12 8 4 0,-25 4 0 16,-4 3 1-16,-25 9-1 0,22-12-6 15,-22 12 0-15,0 0-21 0,0 0-6 0,0 0-11 16,0 0-11-16,0 0-16 0,0 0-23 0,0 0-32 0,0 0-41 15,0 0-45-15,0 0-58 0,0 0-46 0,-132 22-63 16,89-4-79-16,14-5-57 0,-21 3-319 0,5 1-780 16,3-5 346-16</inkml:trace>
  <inkml:trace contextRef="#ctx0" brushRef="#br2" timeOffset="507978.4424">23445 8419 92 0,'0'0'114'0,"0"0"5"0,0 0-2 16,0 0 0-16,0 0 0 0,0 0-5 0,0 0-5 16,0 0-6-16,0 0-8 0,0 0-1 0,0 0-6 15,0 0 10-15,0 0 11 0,0 0-6 0,0 0 2 16,0 0-1-16,-53 49-2 0,46-19 3 0,-3 12 1 15,4-13 0-15,-5 12-8 0,7-14 11 0,4-27-3 16,-12 53-3-16,4-29-6 0,8-24 8 0,0 0-6 16,-4 38-6-16,4-38 5 0,0 0 5 0,0 0-3 0,0 0 5 15,0 0 0-15,0 0-13 0,0 0-8 0,0 0-6 16,62-66-2-16,-48 24-16 0,7-3-6 0,-3 0-4 16,1-1 7-16,-1-4-12 0,3 5-6 0,2-3-9 15,0 9-3-15,-11 17-2 0,3-1 2 0,-15 23-8 16,26-24-1-16,-26 24-3 0,23-14 0 0,-23 14-5 15,0 0-8-15,0 0 14 0,62 30-10 0,-47-7 2 16,1 3 1-16,5 13-8 0,-5 5 2 0,-1-6-12 16,-3 4-28-16,1-4-27 0,1 2-33 0,-6-12-40 15,3-2-48-15,3 15-43 0,-3-20-29 0,-11-21-58 16,24 35-175-16,-11-22-532 0,-13-13 235 0</inkml:trace>
  <inkml:trace contextRef="#ctx0" brushRef="#br2" timeOffset="511331.3486">23846 8253 84 0,'0'0'267'0,"0"0"-7"0,-49 11-9 16,49-11-9-16,0 0-17 0,0 0-17 0,0 0-17 0,0 0-13 16,-25 9-22-16,25-9-9 0,0 0-7 0,0 0-9 15,0 0-10-15,0 0-8 0,118-18-17 0,-69 5-6 16,5-4-7-16,4 1-11 0,4-6-8 0,2 2-4 16,-2-6-12-16,6 1-1 0,-8-3 0 0,10 2-6 15,-10-3 1-15,11 1 0 0,-11 4-2 0,2 3-5 16,-13 6 2-16,-14 4-11 0,-8 4-1 0,-27 7-4 15,27-12-15-15,-27 12-20 0,0 0-10 0,0 0-7 16,0 0-17-16,0 0-24 0,0 0-30 0,0 0-45 16,0 0-31-16,0 0-30 0,0 0-25 0,0 0-198 15,0 0-464-15,0 0 205 0</inkml:trace>
  <inkml:trace contextRef="#ctx0" brushRef="#br2" timeOffset="512031.7386">24797 7686 191 0,'0'0'244'0,"0"0"-6"15,0 0-3-15,0 0-7 0,0 0-17 0,0 0-13 16,0 0-20-16,0 0-15 0,0 0-17 0,0 0-19 15,0 0-8-15,0 0-7 0,0 0 6 0,0 0 2 16,0 0-10-16,0 0-10 0,0 0 1 0,0 0-8 16,39 59-15-16,-39-59-3 0,19 46-8 0,-13-21-16 15,3-1 4-15,-9-24-3 0,16 46-10 0,-1-24 1 16,-15-22-3-16,10 30-5 0,-10-30-5 0,12 31 0 0,-12-31-4 16,0 0-3-16,15 25-6 0,-15-25-1 15,0 0 0-15,0 0-6 0,0 0 5 0,0 0-7 16,0 0 1-16,0 0-1 0,0 0-5 0,0 0 5 0,0 0-3 15,0 0 0-15,0 0-3 0,0 0 3 0,0 0 1 16,0 0-1-16,27-65-2 0,-27 65 3 0,0 0-8 16,0 0-3-16,0-40-2 0,0 40 8 15,0 0 3-15,0 0-2 0,-7-40 2 0,7 40 9 0,0 0-6 16,0-43 3-16,0 43 0 0,0 0 7 0,-4-44 4 16,4 44 2-16,6-28-2 0,-6 28 6 0,0 0 5 15,13-32 1-15,-13 32 1 0,0 0-7 0,18-19-6 16,-18 19-3-16,0 0 0 0,0 0-2 0,50 3 0 15,-50-3 0-15,0 0-9 0,44 24 9 0,-44-24-2 16,31 38 1-16,-21-18-5 0,-10-20 2 0,16 38-8 16,-5-16 4-16,-11-22 11 0,8 33-13 0,-8-33 0 15,0 0-7-15,4 36 9 0,-4-36-2 0,0 0-7 0,0 0 10 16,0 0 3-16,0 0-4 0,0 0 14 16,0 0-7-16,0 0 0 0,0 0 1 0,0 0-3 15,0 0 3-15,0 0-3 0,0 0-7 0,0-139 8 0,0 99-5 16,2 13-7-16,-2 27 11 0,13-48-13 0,-13 48 2 15,8-32 1-15,-8 32 0 0,10-19 3 0,-10 19 14 16,0 0-31-16,0 0 8 0,0 0 0 0,31-10 6 16,-31 10-4-16,0 0 16 0,0 0-21 0,44 55 4 15,-30-33 2-15,-6 2-1 0,1 3-6 0,-9-27-12 16,10 41-8-16,-2-16-5 0,-8-25-8 0,11 32-8 16,-11-32-15-16,8 27-24 0,-8-27-27 0,0 0-26 15,10 27-21-15,-10-27-12 0,0 0-21 0,0 0-10 16,0 0-25-16,0 0-18 0,0 0-8 0,0 0-162 15,29-66-452-15,-29 66 200 0</inkml:trace>
  <inkml:trace contextRef="#ctx0" brushRef="#br2" timeOffset="512751.2245">25372 7564 611 0,'-4'-44'29'16,"8"16"32"-16,-4 28 20 0,0-46 7 0,0 46 16 15,0 0 28-15,-4-34 20 0,4 34 3 0,0 0-12 0,0 0-16 16,0 0-7-16,0 0 0 0,0 0 5 16,0 0 2-16,0 0-9 0,0 0-6 0,0 0-1 15,0 0-3-15,0 0-10 0,4 139-3 0,0-113-4 0,6 1-6 16,-1 1-7-16,1-1-7 0,6 0-3 0,-5-3-9 15,5-2 0-15,-16-22-8 0,27 44-5 16,-12-30 6-16,-15-14-17 0,20 24-10 0,-20-24-16 0,19 13-25 16,-19-13-17-16,0 0-10 0,0 0-18 0,0 0-21 15,0 0-19-15,0 0-14 0,0 0-7 0,0 0 2 16,0 0 3-16,0 0 8 0,-72-46 10 0,72 46 12 16,-44-29 15-16,26 22 3 0,18 7 17 15,-36-13 8-15,36 13 12 0,-31-7 3 0,31 7 23 16,0 0 8-16,0 0 13 0,0 0 4 0,-51 11 7 0,51-11 12 0,0 0 5 15,0 0 14-15,0 0 4 0,-13 26 9 16,13-26 10-16,0 0 6 0,0 0 5 0,0 0 3 16,0 0 11-16,0 0-11 0,0 0-10 0,104 4-6 0,-104-4-1 15,58-19-6-15,-17 4-6 0,-10 6-12 0,10-12 12 16,-14 7-17-16,0 1-9 0,0-3-5 0,0 3 0 16,-4 1-15-16,-23 12 6 0,35-26-8 0,-35 26-2 15,14-25-1-15,-14 25-5 0,13-20-1 0,-13 20-1 16,0 0-4-16,0 0 0 0,0 0-4 0,0 0 1 15,0 0-1-15,0 0-7 0,-31-45 7 0,31 45-3 16,0 0 0-16,0 0 1 0,-65 15 1 0,65-15 0 16,-35 23 3-16,35-23-2 0,-31 28 1 0,31-28-1 15,-18 31 3-15,18-31-3 0,-13 29 5 0,13-29-5 16,-6 28 5-16,6-28-4 0,0 0 2 0,0 0 13 16,25 37-13-16,-25-37 10 0,27 11-6 15,-27-11-5-15,0 0 3 0,62-9-1 0,-62 9-3 16,49-23 2-16,-22 7 13 0,0-2-15 0,-4-2 14 0,-2-1-14 15,1-1 3-15,-7 1 2 0,-1-2 5 0,3 3 0 0,-17 20 14 16,31-33 0-16,-31 33 1 0,18-18 13 16,-18 18-2-16,0 0-5 0,19-15 2 0,-19 15-21 0,0 0-3 15,0 0 7-15,0 0-1 0,0 0-10 0,39 47 12 16,-39-47-2-16,15 46-3 0,-11-22-5 0,-4-24 3 16,12 46-2-16,-6-22-4 0,-6-24 3 0,9 28-6 15,-9-28 5-15,0 0 3 0,8 27 0 0,-8-27 8 16,0 0 7-16,0 0 22 0,0 0-9 0,0 0-8 15,0 0 1-15,0 0 3 0,0 0 0 0,37-67-12 16,-33 40-2-16,-4 27-8 0,9-55 11 0,1 14-9 16,-6 13 4-16,4-13-10 0,-4 14-22 0,-4 27-12 15,5-52-12-15,-5 52-10 0,6-32-14 0,-6 32-12 16,0 0-15-16,8-30-31 0,-8 30-56 0,0 0-47 16,0 0-22-16,0 0-28 0,0 0-36 0,0 0-173 15,0 0-522-15,0 0 232 0</inkml:trace>
  <inkml:trace contextRef="#ctx0" brushRef="#br2" timeOffset="513512.9443">26118 7307 167 0,'0'0'214'0,"0"0"4"0,0 0 8 16,0 0 2-16,0 0-5 0,0 0-3 0,0 0-3 0,0 0 4 15,0 0-6-15,58 49-1 0,-58-49-6 0,27 17-11 16,-27-17-5-16,31 24-16 0,-13-9-10 16,-18-15-21-16,23 29-9 0,-23-29-11 0,23 29-15 0,-23-29-17 15,19 38-5-15,-19-38-5 0,12 26-6 0,-12-26-10 16,0 0-10-16,8 26-1 0,-8-26-10 0,0 0 0 15,0 0 2-15,0 0-3 0,0 0-18 0,0 0-18 16,0 0-13-16,0 0-5 0,0 0-1 0,0 0-5 16,0 0-12-16,15-99 4 0,-15 69-1 0,0 30 1 15,4-59 8-15,0 32-8 0,-4 27 0 0,10-36 1 0,-10 36 4 16,0 0-2-16,9-26-2 0,-9 26-3 16,0 0-7-16,0 0 8 0,0 0 1 0,0 0-6 15,0 0-7-15,0 0 0 0,0 0-6 0,62 48-3 0,-62-48 3 16,28 18 0-16,-28-18 6 0,36 9 3 15,-36-9 2-15,53 5 4 0,-53-5 5 0,36-4 3 16,-36 4-1-16,37-10 10 0,-37 10-6 0,31-20-2 0,-31 20 4 16,18-24 8-16,-18 24-5 0,13-27-3 0,-13 27 7 15,0 0-3-15,0-44 4 0,0 44 0 0,0 0-1 16,-19-35 1-16,19 35-1 0,0 0 2 16,-27-17-1-16,27 17-2 0,0 0 5 0,0 0-2 0,0 0 0 15,-76 30 0-15,55-13 3 0,2 4-1 0,1-1 2 16,5 3-1-16,13-23 1 0,-26 42 0 0,15-25-1 15,11-17 1-15,-8 30 5 0,8-30-4 0,0 0-1 16,0 0-1-16,0 37 7 0,0-37 0 0,0 0 12 16,0 0 0-16,0 0 4 0,50 2 1 0,-50-2 3 15,0 0 7-15,66-38 1 0,-43 20 0 0,-1 2 4 16,-3-4 8-16,-1 3 9 0,-1-3-3 0,-17 20-4 16,23-26 5-16,-23 26 3 0,22-20-4 0,-22 20-6 15,0 0-6-15,19-20-9 0,-19 20 1 0,0 0-13 16,0 0 5-16,0 0-4 0,0 0-2 0,0 0 7 15,23 74-10-15,-15-52-4 0,-8-22 2 0,8 34 3 16,-8-34-2-16,19 38 4 0,-19-38-2 0,23 26-2 16,-23-26-1-16,27 18-1 0,-27-18 2 0,35 6 3 0,-35-6 0 15,0 0-10-15,68-27 7 0,-45 10 1 0,12-12 13 16,-4-2-2-16,-17 7 2 0,9-16-3 0,-6-3 6 16,-3-4-14-16,-6-4 2 0,1-3-2 0,-9-8 1 15,-5-2 3-15,-3-8-9 0,0 3 0 0,-2-6-7 16,-7 0-2-16,-2 0 2 0,7 8 1 0,-2 9-1 15,-1 15-8-15,3 17 3 0,12 26-4 0,-4-25-8 16,4 25 4-16,0 0 0 0,0 0 3 0,0 0-5 16,0 0 8-16,-42 66-2 0,34-16 4 0,8 1 0 15,0 4-2-15,0 6-3 0,4 6-10 0,4 1-9 16,-1 3-11-16,5 1-11 0,0-5-13 0,-1 0-18 16,7 1-26-16,-1-5-36 0,6-5-31 0,-1 0-57 15,5-9-60-15,0 0-309 0,-4-3-647 0,-9-7 286 16</inkml:trace>
  <inkml:trace contextRef="#ctx0" brushRef="#br2" timeOffset="513832.7955">25161 8193 261 0,'-27'9'299'0,"27"-9"-11"0,-31 10-10 0,31-10 8 16,0 0-3-16,0 0-13 0,0 0-22 0,0 0-20 15,0 0-20-15,89-35-20 0,-25 10-26 0,4-2-11 16,11-5-16-16,8-4-11 0,6-1-11 0,6-3-10 16,8-1-7-16,3-4 0 0,2 0-16 0,-5 3-12 15,5 0 4-15,-3 1-7 0,3 5-5 0,-9 5-11 16,1 1-4-16,-16 3-4 0,-7 4-5 0,-17 3 0 15,-6 3-14-15,-31 9-15 0,-4-2-17 16,-23 10-19-16,22-10-22 0,-22 10-31 0,0 0-42 0,0 0-50 16,0 0-41-16,0 0-46 0,0 0-42 0,0 0-223 15,-103-4-568-15,49 13 252 0</inkml:trace>
  <inkml:trace contextRef="#ctx0" brushRef="#br2" timeOffset="514088.8817">25091 8417 45 0,'-27'14'352'0,"8"-8"-29"16,19-6 0-16,0 0-3 0,0 0 1 0,0 0-2 15,0 0-14-15,0 0-11 0,89-50-16 0,-31 19-22 16,18 3-25-16,7-6-18 0,6-3-15 0,6-2-10 16,8-1-13-16,5-2-16 0,-5 2-6 0,5 2-14 15,-15 2-15-15,-2-2-11 0,-2 5-13 0,-13 1-9 16,-8 3-8-16,-10 6-12 0,-4 0-10 0,-27 11-10 0,0-1-19 15,-5 0-22-15,-22 13-20 0,23-12-21 16,-23 12-32-16,0 0-37 0,0 0-36 0,0 0-30 16,0 0-27-16,0 0-38 0,0 0-40 0,0 0-29 15,-103 1-28-15,57 6-256 0,15 0-632 0,-14 1 280 0</inkml:trace>
  <inkml:trace contextRef="#ctx0" brushRef="#br2" timeOffset="514820.7956">22978 9631 25 0,'0'0'272'0,"0"0"-35"0,0 0-47 16,0 0-33-16,0 0-56 0,0 0-52 0,0 0-78 16,0 0-138-16,0 0-182 0,0 0 81 0</inkml:trace>
  <inkml:trace contextRef="#ctx0" brushRef="#br2" timeOffset="515009.3694">23077 9649 311 0,'0'0'333'0,"0"0"-37"0,0 0-25 15,0 0-27-15,0 0-24 0,0 0-26 0,0 0-18 0,0 0-34 16,0 0-42-16,0 0-39 0,0 0-35 16,0 0-40-16,0 0-37 0,0 0-42 0,0 0-43 15,0 0-211-15,0 0-376 0,0 0 167 0</inkml:trace>
  <inkml:trace contextRef="#ctx0" brushRef="#br2" timeOffset="515605.7253">23063 7027 194 0,'0'0'295'0,"0"0"12"0,0 0 0 15,0 0-21-15,0 0-4 0,0 0-27 0,0 0-8 16,0 0-13-16,0 0-15 0,0 0-18 0,0 0-20 16,0 0-13-16,0 0-21 0,0 0-11 0,0 0-16 0,0 0-6 15,0 0-14-15,0 0-12 0,0 0-5 0,0 0-15 16,0 0-6-16,0 0 0 0,0 0-9 0,0 0-8 15,0 0 1-15,0 0-2 0,0 0-13 16,0 0 6-16,0 0-7 0,0 0-4 0,0 0-6 0,0 0-3 16,0 0-17-16,0 0-20 0,0 0-16 0,0 0-21 15,0 0-30-15,0 0-30 0,0 0-48 0,0 0-60 16,0 0-58-16,0 0-304 0,0 0-633 0,0 0 280 16</inkml:trace>
  <inkml:trace contextRef="#ctx0" brushRef="#br2" timeOffset="518533.8308">22312 6618 140 0,'0'0'177'0,"-64"5"-7"0,64-5-1 0,0 0-9 16,-35 0-2-16,35 0-14 0,0 0-8 0,0 0-4 15,0 0-2-15,0 0 0 0,0 0-10 0,-39-5-3 16,39 5-8-16,0 0-12 0,0 0-10 0,0 0-7 16,0 0-8-16,0 0-8 0,0 0-4 0,0 0-7 15,103-77-7-15,-55 54-12 0,6-4-6 0,6-1 5 16,6-1-13-16,8 2 0 0,3-4-5 0,-1-1 1 15,3-2-5-15,5 6 4 0,3-3-5 0,0 3 1 16,2-2-3-16,-4 7 2 0,-5 0-2 0,-3 3-1 16,-15 4 3-16,-8 0-3 0,-5 1-3 0,-16 5 1 15,-6 3-2-15,-27 7 1 0,35-9 4 0,-35 9 8 16,0 0 11-16,27-8 14 0,-27 8-1 0,0 0 0 16,0 0 1-16,0 0 3 0,0 0-11 0,0 0-4 15,0 0-4-15,0 0 0 0,0 0-2 0,0 0-4 16,0 0-4-16,0 0 3 0,0 0-6 0,0 0 2 15,41 0-1-15,-41 0 2 0,0 0-10 0,0 0 4 16,0 0-1-16,0 0 1 0,0 0-1 0,0 0-2 0,40 12-1 16,-40-12 0-16,0 0-1 0,0 0 0 0,0 0-1 15,0 0 2-15,0 0 2 0,0 0 5 0,0 0 6 16,0 0-2-16,0 0-1 0,0 0-1 0,0 0-5 16,0 0-1-16,0 0 2 0,0 0-1 0,29 12 1 15,-29-12-3-15,0 0 0 0,0 0-1 0,18 33 2 16,-18-33-1-16,17 26-5 0,-17-26 1 0,14 25 6 15,-14-25-1-15,13 23-6 0,-13-23 0 0,0 0 2 16,14 36-1-16,-14-36 3 0,0 0 5 0,8 26-8 16,-8-26-1-16,0 0-1 0,0 0 5 0,0 0-1 15,9 32-1-15,-9-32-5 0,0 0 2 0,0 0 0 16,0 0 5-16,0 0-1 0,0 0 0 0,0 0 11 16,0 0-14-16,0 0-2 0,0 0-11 0,0 0-19 15,0 0-26-15,0 0-28 0,0 0-31 0,-42 22-39 16,42-22-37-16,-47 9-35 0,18-5-24 0,-15 6-176 15,16-6-460-15,28-4 203 0</inkml:trace>
  <inkml:trace contextRef="#ctx0" brushRef="#br2" timeOffset="519263.9768">22606 6502 64 0,'0'0'180'0,"0"0"-7"0,0 0-16 0,0 0-19 16,0 0-12-16,0 0-14 0,0 0-12 16,0 0 7-16,-68 6-21 0,68-6-3 0,-70 31-7 0,24-9-2 15,3-8-1-15,-3 5 2 0,1-3-7 0,1 2 8 16,-1-1 0-16,-1-3 3 0,3 3-10 0,12-4 7 15,-12 1-4-15,16-4-3 0,-2 1-4 16,4-1-1-16,25-10-3 0,-41 11-8 0,41-11 3 0,-29 10-1 16,29-10-3-16,0 0 1 0,0 0-3 0,0 0-3 15,-31 9-3-15,31-9 0 0,0 0-3 0,0 0-3 16,0 0-1-16,0 0-1 0,0 0-2 0,0 0-6 16,0 0-3-16,0 0-3 0,0 0-3 0,0 0-2 15,0 0 2-15,0 0-1 0,-13 24-2 0,13-24 1 16,0 0 1-16,11 54 1 0,-11-54-3 0,14 69 3 15,-4-24 4-15,-1 0 0 0,5 8-5 0,-4 0 7 0,3 0-5 16,-1 1 0-16,7 2 8 0,-5-4-11 16,-3 1-4-16,7-3 0 0,-7-1-2 0,7 0-2 15,-7-8 4-15,5 3-2 0,1-3 3 0,-9-15-3 16,4 0-3-16,1-2 13 0,-13-24-12 0,18 37-3 16,-18-37 2-16,21 27-1 0,-21-27 11 0,19 12 8 15,-19-12 10-15,0 0 6 0,39 3-3 0,-39-3-4 0,0 0-5 16,60-25-3-16,-21 4-5 0,4 1-1 0,3-7-1 15,1 3 0-15,7-4-3 0,0 4-3 0,14-3-6 16,2-3 6-16,11-1-3 0,4 3-2 0,10-2-5 16,10 1 8-16,7 0 0 0,4-1-4 0,2 0-5 15,-3-1-2-15,7 1-1 0,-2-2-7 0,-2 1-8 16,-4 1-6-16,-11-1-8 0,-10 7-14 0,-12 0-17 16,-17 3-23-16,-11 1-23 0,-22 8-30 0,-16 2-37 15,-15 10-50-15,21-24-35 0,-21 24-229 0,0 0-525 16,0-37 233-16</inkml:trace>
  <inkml:trace contextRef="#ctx0" brushRef="#br2" timeOffset="519804.7555">23392 6196 79 0,'0'0'141'0,"0"0"-1"0,0 0-2 0,-44-21-13 15,44 21-10-15,0 0-13 0,0 0-5 0,0 0-17 16,0 0-2-16,58-53-11 0,-29 37-1 0,16-5-17 16,5-1 2-16,4-1-1 0,-3 0-9 0,11-1 7 15,5 3-9-15,5-4 6 0,-2-1 1 0,7-2 9 16,-5 1 4-16,5 4 7 0,-5 1 1 0,-8 1 8 16,-6 6 10-16,-9 1 5 0,-18 10-7 0,-4-2-6 15,-27 6-5-15,0 0 1 0,50 15-3 0,-50-15 1 16,23 27 5-16,-11-4-3 0,-6 4-3 0,-6-27 2 15,9 75 0-15,-9-29 8 0,8 6-7 0,-8 4 3 16,4 3 0-16,-2 6-6 0,6 5-3 0,-4 3-1 0,11 3-6 16,1-1 12-16,3 0-22 0,8-3-6 0,-6-1 3 15,8-4-5-15,-3 3 2 0,5-5-6 16,-4-5 2-16,0-4-10 0,0-7-4 0,-4-4-1 16,-9-7-1-16,-5-14 9 0,-5 1-16 0,-4-25 8 0,-11 46-2 15,11-46-7-15,-31 46-5 0,-4-21 5 0,-6 1 0 16,-9-6 12-16,-6-5-15 0,1 0-14 0,-12-2-36 15,-5 0-39-15,4-1-53 0,-11 1-63 0,5-2-71 16,-5 5-313-16,1-3-623 0,1 3 275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3:45.8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22FBFA-4B44-44CB-8162-D66E240581CA}" emma:medium="tactile" emma:mode="ink">
          <msink:context xmlns:msink="http://schemas.microsoft.com/ink/2010/main" type="inkDrawing" rotatedBoundingBox="9733,8296 25417,5553 25570,6428 9886,9171" semanticType="callout" shapeName="Other"/>
        </emma:interpretation>
      </emma:emma>
    </inkml:annotationXML>
    <inkml:trace contextRef="#ctx0" brushRef="#br0">-9 2902 70 0,'0'0'155'0,"0"0"-11"16,0 0-5-16,-70-3-5 0,70 3-5 0,0 0-5 16,0 0-3-16,0 0-6 0,0 0-8 0,0 0-11 0,0 0-7 15,0 0-9-15,0 0-3 0,0 0-12 0,0 0-1 16,0 0-6-16,0 0-6 0,0 0-6 0,78-58-3 16,-27 37-10-16,-3-4 3 0,8 3-2 0,6 0-2 15,1-6-6-15,3 0-7 0,5 2 4 0,-1-3 2 16,0 1-2-16,11-3-6 0,4 0 10 0,3-4 1 15,5-3-4-15,-1 2-2 0,11-4 0 0,1 0-1 16,3-2 4-16,7 1-2 0,-3 0 4 0,7 2 2 16,4-8-4-16,7 4 1 0,0 0 2 0,4 0-2 15,3-5-2-15,-3 3-2 0,4 6 3 0,3-2 4 16,4-2-1-16,0-1-3 0,0 3-4 0,3-7 1 16,-3 7 2-16,11 4-1 0,-4-5 1 0,1-3-1 15,14 3 0-15,-8-3-5 0,-3 3 5 0,4 0-7 0,3-2 7 16,-3 7 0-16,3-8-4 0,-3 5-4 15,3 0-1-15,-3 0 3 0,0 1 0 0,3 2-3 16,-3 2-1-16,3 4-1 0,1-5-5 0,-5 4 1 0,1 5 0 16,0-5-1-16,7 0 1 0,0 1 2 0,-4 1-6 15,-3 1-1-15,-1 1 5 0,5 0-3 0,-1 2 1 16,0 1-4-16,1 1 7 0,-4 0-1 0,-4 0-1 16,7 2-3-16,-11 0 2 0,4 2-4 0,-4-1 4 15,1 2-3-15,-5 1 1 0,1 3 3 0,-4-2-2 16,-4 1 1-16,4 6-1 0,4-4-4 0,-8 0-1 15,-4 4 0-15,-3-3-2 0,4 3 0 0,-1-2 6 16,-3 2-4-16,4-1-2 0,-5 3 2 0,-6-4 4 16,7 4-3-16,-11-1-2 0,-4 3 2 0,0 1-4 15,3-2 3-15,-6 0 0 0,-4 5-4 0,3-5 5 0,-7 0 3 16,0-3-8-16,-4 8 6 0,1-1-4 16,-5-1 1-16,1-2-1 0,-4 0 2 0,0 0 0 15,0 2 0-15,0-9-2 0,3 12 2 0,-14-1-3 16,0 0 3-16,4 6-1 0,-8-8-1 0,4-8-1 15,-4 6 4-15,0-1 4 0,0 7-2 0,0-4-1 16,-3-5-2-16,-4-1 0 0,3 6 0 0,-3 0-2 16,0-3 1-16,-8 8 1 0,4-6-1 0,0-1 5 0,-11 1-5 15,4-3 2-15,4 5 0 0,-8-2 1 0,0 3-3 16,-4-1 5-16,4 3 0 0,-4-3-2 0,-18 0 1 16,19-2-2-16,-56 5 5 0,77 0 6 0,-44 1-3 15,-33-1-3-15,59-1 2 0,-59 1 3 0,0 0-6 16,52 0 2-16,-52 0 0 0,0 0 4 0,0 0 1 15,0 0 5-15,0 0-2 0,0 0 7 0,0 0 0 16,0 0-2-16,0 0 2 0,0 0-3 0,0 0-1 16,0 0-1-16,0 0 3 0,0 0-4 0,0 0-1 15,0 0-4-15,0 0-4 0,0 0-24 0,0 0-23 16,0 0-29-16,0 0-43 0,0 0-50 0,0 0-51 16,0 0-68-16,0 0-164 0,0 0-481 0,0 0 213 15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3:40.3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DD9C5C-0376-4D84-A162-919AAFF427CF}" emma:medium="tactile" emma:mode="ink">
          <msink:context xmlns:msink="http://schemas.microsoft.com/ink/2010/main" type="inkDrawing" rotatedBoundingBox="3317,9404 8473,8974 8495,9237 3339,9666" semanticType="10" shapeName="Other"/>
        </emma:interpretation>
      </emma:emma>
    </inkml:annotationXML>
    <inkml:trace contextRef="#ctx0" brushRef="#br0">-5724-124 66 0,'0'0'136'0,"0"0"-12"0,0 0 11 16,0 0-11-16,0 0-11 0,0 0-12 16,0 0-6-16,0 0-13 0,0 0-3 0,0 0-11 0,0 0-15 15,0 0 7-15,0 0-13 0,0 0-8 0,0 0-2 16,0 0 0-16,0 0-1 0,0 0-8 0,0 0-7 16,99 39 4-16,-77-21 4 0,8 0-5 0,-1 2 2 15,19 3-5-15,-15-7 0 0,19 4-5 0,-11-12 7 16,10 5-17-16,-14-9 8 0,22-2 6 15,-3 1 6-15,-5-11-1 0,-10 3 2 0,11-9 5 0,-19 4-1 16,0-1-9-16,-33 11 4 0,63-29-5 0,-37 13 0 16,-4-3 3-16,0-1-6 0,-22 20 4 0,26-27-5 15,-26 27-3-15,29-27 3 0,-29 27-8 0,26-21 2 16,-26 21-1-16,0 0-4 0,33-10-4 0,-33 10-1 0,0 0 5 16,0 0-3-16,63 19-7 0,-63-19 5 15,37 23 3-15,-11-8 0 0,-26-15 8 0,48 24 2 16,-15-12 0-16,0-1 1 0,-33-11 6 0,67 15 3 0,-31-15-3 15,-36 0 9-15,74 2-1 0,-22-15-1 0,-19 4-1 16,4-4 1-16,15-8-6 0,-19 4 3 0,-4 3-5 16,1-5 0-16,-4-1 3 0,0 1-8 0,-26 19 0 15,44-31-6-15,-44 31 2 0,33-21-2 0,-33 21-1 16,33-16-2-16,-33 16 0 0,34-8-1 0,-34 8 5 16,0 0-7-16,55 1 1 0,-55-1-2 15,0 0 2-15,70 21-2 0,-44-9 1 0,-26-12-4 0,48 21 5 16,-19-11-5-16,-29-10 2 0,63 21 4 0,-30-17-2 15,26 0 10-15,-59-4 6 0,89-3 6 0,-38-6 6 0,5-3-5 16,-4-4 2-16,-1-6 0 0,-3 3 1 16,-15 2-5-16,12-11 1 0,-16 13-2 0,4-1-4 15,-3-5-5-15,-1 2 5 0,-29 19-7 16,34-19 3-16,-34 19-4 0,29-13-4 0,-29 13-1 0,0 0-1 0,0 0 2 16,41-10-2-16,-41 10-3 0,0 0 2 0,0 0-4 15,59 26 2-15,-59-26-3 0,33 20 5 16,-33-20 0-16,33 23-1 0,-7-7-3 0,-26-16 7 0,48 22 2 15,-48-22 3-15,52 19-1 0,-19-12 3 0,-33-7 4 16,85 6 4-16,-48-6-2 0,-37 0 0 0,66-12-5 16,-33 4 1-16,4-2-3 0,-4-1 3 0,1-3-7 15,-1-1 6-15,0 0-6 0,-3-2 4 0,-5 0-7 16,-25 17 7-16,48-26-7 0,-48 26-3 0,45-18 2 16,-45 18 1-16,33-13 0 0,-33 13-1 0,0 0-3 15,48 1-2-15,-48-1-1 0,0 0 1 0,55 27-3 16,-29-11 5-16,-26-16-4 0,44 27 7 0,-18-8-2 15,0-2 3-15,3-3-6 0,-29-14 1 0,59 23-4 0,-25-10 5 16,-1-6 0-16,-33-7 4 0,66 9-4 16,-32-10-1-16,-34 1-4 0,70-9 11 0,-41 1-5 15,-29 8-2-15,59-23 3 0,-40 14 2 0,-19 9-3 16,48-26 1-16,-48 26-2 0,29-22 1 0,-29 22-4 0,30-15 3 16,-30 15 1-16,33-13-3 0,-33 13-3 0,0 0 2 15,0 0-4-15,0 0 5 0,59 6-3 16,-59-6 9-16,0 0-9 0,55 23 5 0,-55-23-3 0,48 17 3 15,-18-5-4-15,-30-12 6 0,44 11-1 0,-44-11 0 16,41 8-3-16,-41-8 4 0,44-2-3 16,-44 2 1-16,0 0 2 0,66-18-2 0,-66 18 1 0,41-11 0 15,-41 11-1-15,44-10-1 0,-44 10 0 0,41-15-2 16,-41 15 1-16,33-15-12 0,-33 15-14 0,0 0-16 16,33-14-24-16,-33 14-30 0,0 0-37 0,0 0-42 15,0 0-63-15,0 0-194 0,8-37-468 0,-8 37 207 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4:42.5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F6F655-CE28-468C-8100-991DA54D583D}" emma:medium="tactile" emma:mode="ink">
          <msink:context xmlns:msink="http://schemas.microsoft.com/ink/2010/main" type="writingRegion" rotatedBoundingBox="21896,1525 25403,1019 25600,2382 22093,2889"/>
        </emma:interpretation>
      </emma:emma>
    </inkml:annotationXML>
    <inkml:traceGroup>
      <inkml:annotationXML>
        <emma:emma xmlns:emma="http://www.w3.org/2003/04/emma" version="1.0">
          <emma:interpretation id="{6B756111-1143-4C26-8B73-27CD3E57B7DF}" emma:medium="tactile" emma:mode="ink">
            <msink:context xmlns:msink="http://schemas.microsoft.com/ink/2010/main" type="paragraph" rotatedBoundingBox="21896,1525 25403,1019 25600,2382 22093,2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105C3D-64F6-4951-8A14-363F4E26436F}" emma:medium="tactile" emma:mode="ink">
              <msink:context xmlns:msink="http://schemas.microsoft.com/ink/2010/main" type="line" rotatedBoundingBox="21896,1525 25403,1019 25600,2382 22093,2889"/>
            </emma:interpretation>
          </emma:emma>
        </inkml:annotationXML>
        <inkml:traceGroup>
          <inkml:annotationXML>
            <emma:emma xmlns:emma="http://www.w3.org/2003/04/emma" version="1.0">
              <emma:interpretation id="{C452226A-A562-4993-841F-6C180E5904A8}" emma:medium="tactile" emma:mode="ink">
                <msink:context xmlns:msink="http://schemas.microsoft.com/ink/2010/main" type="inkWord" rotatedBoundingBox="21896,1525 25403,1019 25600,2382 22093,2889"/>
              </emma:interpretation>
              <emma:one-of disjunction-type="recognition" id="oneOf0">
                <emma:interpretation id="interp0" emma:lang="" emma:confidence="0.5">
                  <emma:literal>scope</emma:literal>
                </emma:interpretation>
                <emma:interpretation id="interp1" emma:lang="" emma:confidence="0.5">
                  <emma:literal>scop e</emma:literal>
                </emma:interpretation>
                <emma:interpretation id="interp2" emma:lang="" emma:confidence="0">
                  <emma:literal>Scope</emma:literal>
                </emma:interpretation>
                <emma:interpretation id="interp3" emma:lang="" emma:confidence="0">
                  <emma:literal>Scop e</emma:literal>
                </emma:interpretation>
                <emma:interpretation id="interp4" emma:lang="" emma:confidence="0">
                  <emma:literal>scops e</emma:literal>
                </emma:interpretation>
              </emma:one-of>
            </emma:emma>
          </inkml:annotationXML>
          <inkml:trace contextRef="#ctx0" brushRef="#br0">14553-530 143 0,'11'-59'216'16,"-7"27"-12"-16,-4 32-8 0,0-61-13 0,0 61-13 16,-7-58-9-16,7 58-4 0,-8-48 10 0,-6 24 4 15,14 24-11-15,-23-32-12 0,23 32-8 0,-18-24-11 16,18 24-11-16,-30-18-8 0,30 18-14 0,0 0-12 0,-48-13-3 16,48 13-13-16,0 0-8 0,0 0-6 15,0 0-3-15,0 0-8 0,-59 18-2 0,59-18-5 16,0 0-4-16,0 0 0 0,0 0-3 0,0 0-8 15,11 55 0-15,-11-55-1 0,0 0 1 0,71 36-2 16,-38-27-5-16,0 0-1 0,-33-9 1 0,70 15-1 16,-15-6 0-16,-25-3-7 0,-30-6 10 0,66 21-9 15,-47-14 3-15,-19-7-3 0,29 24 0 0,-29-24 4 16,15 33 7-16,-15-33 7 0,0 0 4 0,-7 61 11 0,7-61-11 16,-30 52-6-16,30-52 4 0,-29 42-7 15,7-23-2-15,22-19 0 0,-34 20 3 0,34-20-18 0,-22 14-16 16,22-14-33-16,0 0-42 0,0 0-63 15,0 0-56-15,0 0-51 0,-44-52-246 0,44 52-545 16,4-56 241-16</inkml:trace>
          <inkml:trace contextRef="#ctx0" brushRef="#br0" timeOffset="258.2079">14937-944 28 0,'0'0'270'0,"0"0"-14"16,0 0-22-16,0 0-21 0,0 0-21 0,0 0-19 15,0 0-11-15,0 0-7 0,-85 35-17 0,85-35-5 0,-22 26-13 16,22-26-6-16,-18 33-5 0,18-33-13 0,-11 35-6 16,11-35-11-16,0 0-4 0,0 48-5 15,0-48-7-15,0 0-7 0,0 0-5 0,33 45-9 16,-33-45 6-16,37 11-13 0,-37-11-27 0,62 3-36 0,-21-6-45 15,-41 3-58-15,89-26-68 0,-56 14-54 0,-7-5-135 16,3 3-420-16,-29 14 186 0</inkml:trace>
          <inkml:trace contextRef="#ctx0" brushRef="#br0" timeOffset="936.9849">15280-942 188 0,'0'0'218'0,"0"0"4"15,0 0 2-15,0 0-6 0,0 0-2 0,-114 42-17 16,92-20-7-16,0-3-9 0,22-19-13 0,-34 38-7 15,34-38-14-15,-22 32-8 0,22-32-12 0,-11 24-10 16,11-24-7-16,0 0-4 0,0 0-10 0,0 0-4 16,0 0 3-16,0 0-18 0,44 41-3 0,-44-41-4 15,0 0 2-15,89-21-14 0,-89 21-7 0,66-30-7 16,-40 12-1-16,7 0-6 0,-7-4-5 0,-4 3-1 16,-22 19-7-16,34-41-3 0,-34 41-4 0,14-30 1 15,-14 30-1-15,8-33 1 0,-8 33-3 0,0 0-7 16,0 0-7-16,0 0 2 0,0 0 0 0,0 0-10 15,0 0-8-15,-37-42-8 0,37 42-9 0,0 0-8 16,0 0-16-16,-81 46-9 0,59-24-9 0,-1 0-19 16,23-22-24-16,-22 35-13 0,22-35-21 0,-18 26-9 15,18-26 2-15,0 0-7 0,0 0 16 0,0 0 3 16,0 0 2-16,0 0-11 0,0 0-1 0,0 0-10 16,103-13 6-16,-103 13-2 0,59-35-97 0,-29 14-279 15,14-10 124-15,-18 11 1092 0,3 0-734 0,-3 0 28 16,0-2 18-16,-4 1 16 0,-22 21 34 0,26-25 24 15,-26 25 29-15,0 0 27 0,22-21 14 0,-22 21 13 16,0 0-2-16,0 0-15 0,0 0-14 0,0 0-15 16,0 0-6-16,0 0 3 0,0 0-7 0,0 0 2 15,0 0 3-15,0 0-4 0,22 95-3 0,-18-62-6 16,-4-33-9-16,11 67-3 0,-4-34-5 0,4 14 1 16,-3-17-10-16,3 4-4 0,0 1 1 0,0-1-11 15,-11-34-2-15,18 59 1 0,-6-34-8 0,-12-25 0 16,18 33-8-16,-18-33 2 0,0 0-3 0,0 0-1 15,7 32-7-15,-7-32 9 0,0 0 5 0,0 0-8 16,0 0-4-16,0 0 4 0,0 0-10 0,0 0-7 16,0 0-7-16,-70-131-14 0,48 82-22 0,7-3-25 15,-3-3-17-15,11-4 0 0,-5-3 6 0,9 14 5 16,3 13 9-16,0 35 2 0,-4-67 5 0,4 67 7 16,7-57 9-16,-7 57 7 0,15-33 6 0,-15 33 9 15,22-30 8-15,-22 30 2 0,26-20 3 0,-26 20 1 16,33-10 6-16,-33 10 4 0,0 0-1 0,0 0 5 15,0 0-1-15,59 30 1 0,-59-30-2 0,15 35 1 16,-15-35-2-16,0 50-2 0,0-50 1 0,-11 59-2 16,-4-31 4-16,15-28-3 0,-29 49-14 15,18-31-14-15,11-18-26 0,-26 28-28 0,26-28-36 0,0 0-30 16,-26 17-60-16,26-17-244 0,0 0-478 0,0 0 211 16</inkml:trace>
          <inkml:trace contextRef="#ctx0" brushRef="#br0" timeOffset="1262.5656">16015-1169 70 0,'0'0'246'0,"0"0"-5"16,0 0-2-16,0 64-4 0,0-64-18 0,0 0-12 0,29 21-15 16,-29-21-12-16,0 0-18 0,52 1-10 15,-52-1-10-15,0 0-11 0,74-41-9 0,-56 20-7 16,4-3-5-16,-22 24-8 0,33-48-2 0,-22 19-9 0,-11 29 0 15,8-47-7-15,-8 47-8 0,-8-49-3 16,8 49-11-16,-11-48 2 0,11 48-12 0,-18-31-2 16,18 31-14-16,0 0-1 0,-41-20-3 0,41 20 0 15,0 0-9-15,-66 20 1 0,66-20-3 0,-52 42 1 16,30-18-6-16,-4 21-10 0,8-14 11 0,3 17-12 0,15-15-3 16,0-33-9-16,-4 63-10 0,15-31 1 0,4 0-6 15,0-1-8-15,7-4-15 0,0 1-9 16,4-5-25-16,4-1-16 0,-1-1-20 0,1-2-16 15,3-3-20-15,0 0-13 0,22 4-12 0,-21-10-31 0,2-5-20 16,-36-5-145-16,63 7-405 0,-63-7 180 0</inkml:trace>
          <inkml:trace contextRef="#ctx0" brushRef="#br0" timeOffset="-497.7356">13018-426 204 0,'0'0'238'16,"0"0"-6"-16,0 0-12 0,0 0-22 0,0 0-13 16,0 0-22-16,-63 10-16 0,63-10-14 0,0 0-6 15,0 0-12-15,0 0-5 0,0 0-7 0,0 0-3 16,0 0-9-16,0 0-5 0,170-26-10 0,-103 10 4 16,-8-2-21-16,11-3 20 0,0-4-7 0,7 9-6 15,-3-9-4-15,4 6-6 0,-5-5-3 0,12-1-8 16,-3 4-2-16,-9 0-4 0,-6 6-6 0,-12 6-2 15,-18 1-8-15,-4 4-4 0,-33 4-25 0,0 0-29 16,41-7-22-16,-41 7-16 0,0 0-7 0,0 0-15 16,0 0-6-16,0 0-32 0,0 0-5 0,0 0-16 15,0 0-7-15,0 0-5 0,0 0 5 0,0 0 9 16,-148-10 16-16,148 10 11 0,-51-6 11 0,21 0 16 16,30 6 22-16,-44-8 11 0,44 8 16 0,-41-11 28 15,41 11 22-15,-37-10 20 0,37 10 30 0,0 0 11 16,-33-18 18-16,33 18 10 0,0 0 5 0,0 0-1 15,0 0 0-15,-18-26 5 0,18 26-1 0,0 0-6 16,0 0-6-16,0 0 1 0,0 0-5 0,66-41 2 16,-66 41-5-16,63-13-7 0,-30 12-4 0,-33 1 3 15,55 3-8-15,-55-3-4 0,56 19-8 0,-31-4 1 16,-25-15-7-16,37 30-2 0,-26-3-4 0,-11-27-4 16,15 48-2-16,-15-16-4 0,0-32 1 0,-15 60-5 0,8-29 1 15,7-31-5-15,-22 57 4 0,15-37-6 16,7-20-24-16,-19 34-26 0,19-34-40 0,0 0-61 15,-15 27-58-15,15-27-69 0,0 0-159 0,0 0-453 16,0 0 202-16</inkml:trace>
          <inkml:trace contextRef="#ctx0" brushRef="#br0" timeOffset="1532.2594">14631-78 180 0,'0'0'278'0,"0"0"15"0,0 0-8 0,0 0-12 0,0 0-20 16,0 0-27-16,0 0-19 0,144-68-23 0,-67 35-12 15,8-4-20-15,7-4-9 0,4-3-12 0,11-4-14 16,4 2-12-16,3 2-10 0,-3 0-5 0,11 2-17 15,-4 3-7-15,0-1-8 0,0 5-7 0,-7 2-28 16,-12 12-46-16,-14 3-59 0,-18-1-70 0,-12 7-67 16,-29 6-74-16,-26 6-155 0,0 0-485 0,0 0 215 15</inkml:trace>
          <inkml:trace contextRef="#ctx0" brushRef="#br0" timeOffset="1726.7125">14804 150 282 0,'0'0'323'0,"0"0"-13"16,0 0 4-16,0 0 5 0,115-36-3 0,-42 7-21 15,16-7-21-15,11 0-35 0,-1-1-16 0,8-6-24 16,4 2-19-16,-4-1-15 0,11-1-17 0,-11 1-16 16,-7 3-11-16,3 2-34 0,-7 4-46 0,-8 4-87 15,-14 10-78-15,-18-5-96 0,-5 5-103 0,-29 6-220 16,-22 13-587-16,0 0 259 0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4:00.5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0EAA882-B72E-4E7F-8DCB-05959F721C58}" emma:medium="tactile" emma:mode="ink">
          <msink:context xmlns:msink="http://schemas.microsoft.com/ink/2010/main" type="inkDrawing" rotatedBoundingBox="5104,5734 9754,441 12289,2668 7639,7961" hotPoints="7379,3764 10727,1249 11918,3096 7471,5353" semanticType="enclosure" shapeName="Quadrilateral">
            <msink:sourceLink direction="with" ref="{2E936B54-8C4C-4E72-BF81-A3A1A403CC5F}"/>
            <msink:destinationLink direction="with" ref="{66C5E263-D964-4890-90E7-76724C992E9F}"/>
          </msink:context>
        </emma:interpretation>
      </emma:emma>
    </inkml:annotationXML>
    <inkml:trace contextRef="#ctx0" brushRef="#br0">0 583 134 0,'0'0'161'0,"0"0"-9"0,0 0 3 16,0 0-8-16,0 0-9 0,0 0-5 0,0 0-9 15,0 0-7-15,0 0 0 0,0 0 0 0,0 0-6 16,0 0 0-16,132-30-3 0,-58 10 1 0,15-12 3 0,18 2-7 16,7-5-4-16,15-4-13 0,4 1-6 0,7-4-9 15,8 0-6-15,3 5-3 0,8-8-10 16,-4 9 0-16,-7-1-9 0,-12 4-4 0,-14 9-6 15,-26-1-4-15,-15 5 0 0,-11 11-6 0,-33 2-9 0,-15 4-35 16,-22 3-34-16,0 0-6 0,0 0-10 16,0 0-29-16,0 0-13 0,-70 72-29 0,18-40-25 0,-10 5-24 15,-12 0-154-15,-15-4-371 0,8 6 164 16</inkml:trace>
    <inkml:trace contextRef="#ctx0" brushRef="#br0" timeOffset="638.9661">-410 777 85 0,'0'0'210'16,"0"0"-1"-16,0 0-4 0,-41-25-7 0,41 25-10 0,0 0-16 15,0 0-16-15,0 0-17 0,0 0-17 0,0 0-7 16,0 0-10-16,0 0-3 0,0 0-7 0,0 0-4 15,56 128-6-15,-34-74-2 0,4 15 9 16,-4 3 1-16,4 6-6 0,-1 7-11 0,-2 5-4 0,2 4-10 16,5 1-2-16,-8 3-3 0,0-3-5 0,0 2-5 15,1 0-2-15,-1-8 0 0,4-12-9 0,-8-4-1 16,4-9-5-16,-7-5 0 0,3-10-1 0,-3-18 1 16,-8-2-11-16,-7-29 8 0,12 46 14 0,-12-46 4 15,18 33 1-15,-18-33-3 0,0 0-1 0,15 24 3 16,-15-24 3-16,0 0-2 0,0 0-5 0,0 0 12 15,0 0-2-15,0 0-6 0,0 0 3 16,22 23 3-16,-22-23-6 0,0 0 1 0,0 0-5 0,0 0-3 16,0 0 3-16,0 0-9 0,74-18-4 0,-74 18 7 15,62-21-4-15,1 2 5 0,-4 1 1 0,11-8 12 16,4 0 1-16,18-5 1 0,8-2 0 0,11-5 2 16,3 0-2-16,12 1-5 0,10-6 4 0,8-2-22 15,7-2-12-15,12 6 17 0,-5-7-6 0,5 4-3 16,-12 1 12-16,-7 3-23 0,-8 7 7 0,-14 4-4 15,-18 2 2-15,-16 4-4 0,-18 2-1 0,-14 8-3 16,-23 5-3-16,-33 8-18 0,37-11-1 0,-37 11-22 16,0 0-31-16,0 0-28 0,0 0-28 0,0 0-30 15,0 0-42-15,0 0-41 0,-93-55-60 0,56 43-46 16,-22-11-255-16,4 0-644 0,7-5 285 0</inkml:trace>
    <inkml:trace contextRef="#ctx0" brushRef="#br0" timeOffset="1268.9173">1110 16 56 0,'0'0'143'0,"0"0"-13"15,0 0-6-15,0 0-5 0,0 0-6 0,0 0-9 16,0 0-8-16,0 0-12 0,0 0-3 0,0 0-4 15,0 0-12-15,115-41-7 0,-64 21-4 0,8 2-5 16,-3-9 0-16,10 2-6 0,4-4 6 0,4 0 5 16,4-2-2-16,3 1-2 0,0-3 3 0,0 4 11 15,-15-2 12-15,-3 10 6 0,-4 3 2 16,-7-1 3-16,-19 12-5 0,-3-3-5 0,-30 10 0 0,44-7-5 16,-44 7-2-16,0 0 5 0,0 0-4 0,0 0 0 15,55 15 2-15,-55-15 4 0,30 24-7 0,-30-24 0 16,33 40 1-16,-18-23-2 0,3 11-4 0,12 14-7 15,-1-1-3-15,1 4 9 0,3 4-2 0,4 2-14 16,4 4-2-16,-8 4-1 0,4 11 2 0,0 0-7 16,10 0-3-16,-2 3 3 0,3 3-5 0,-8 1-5 15,8-5-11-15,0-1 3 0,4-1-4 0,-11-6 4 16,3-3 1-16,4-2-6 0,-8-2 6 0,-3-1 0 16,-7-3 1-16,-8-2 4 0,-7-17 0 0,-8-1 4 15,0-4 1-15,-7-29 21 0,-7 66-1 0,-8-33 13 16,-3-1-3-16,-19 12-22 0,-4 2 19 0,-7-4-14 15,-7-2-6-15,-11 0-1 0,3 5 5 0,-4-3-7 16,-6 1-6-16,-9 4 2 0,-6-1-7 0,-1 5-7 16,1-3 7-16,7-3-12 0,-1 0-10 0,12-7-26 15,19-8-29-15,-1-5-34 0,19-12-38 0,7 0-49 0,26-13-72 16,-41 3-85-16,41-3-301 0,0 0-681 16,-62-30 301-16</inkml:trace>
    <inkml:trace contextRef="#ctx0" brushRef="#br1" timeOffset="2.46591E6">-934 1438 49 0,'-63'30'171'0,"37"-11"22"0,26-19 6 0,-36 22 2 15,36-22-1-15,-19 14-11 0,19-14-3 0,0 0-8 16,0 0-3-16,0 0 0 0,0 0-3 0,0 0-8 16,0 0-12-16,0 0-3 0,162-36-11 0,-103 11-8 15,8 0 5-15,3 2-8 0,0-1 3 0,8 7-18 16,-5 1-18-16,1 13-8 15,-4 4-7-15,-3 4-4 0,-12 9-6 0,-7 6-8 0,-18-2 0 0,-5 5-10 16,-2 7-2-16,-12 0-5 0,0 5-9 0,-11 13 7 16,-4 1-8-16,-11 1 3 0,-7-4-8 0,-4 1-13 15,-3-3 14-15,10-16-5 0,-14 14-24 0,18-14-24 16,-3-5-37-16,-1 3-49 0,19-26-53 0,-33 40-73 16,33-40-70-16,-18 19-254 0,18-19-604 0,0 0 267 15</inkml:trace>
    <inkml:trace contextRef="#ctx0" brushRef="#br1" timeOffset="2.46566E6">-857 6164 72 0,'0'0'248'0,"0"0"-16"0,30 46-5 0,-30-46-2 0,0 0-10 15,0 0-7-15,22 22-10 0,-22-22-6 0,0 0-6 16,0 0-6-16,0 0-2 0,0 0-13 0,0 0 2 15,0 0-3-15,70-44-10 0,-70 44-10 0,11-48-16 16,-11 48-10-16,0-65 7 0,-3 29-28 0,-5-16-18 16,-10 4-6-16,3-4-1 0,-3 2-7 0,-1 7-15 15,-7-6 2-15,4 3-7 0,-7 0 2 0,10 16-12 16,-7-12-5-16,4 12 4 0,0 0-3 0,-11-11-10 16,14 15-4-16,-10-14-2 0,7 17 3 0,-4-4-3 15,-11-11-3-15,15 15 4 0,-8-3-11 0,-10-10 8 0,3 3 11 16,0-5-15-16,0 3 2 0,15 13-9 15,-15-18 1-15,15 14-2 0,-11-17 8 0,-1 5 4 16,12 10-2-16,-4-15-1 0,8 14 2 0,0-3-13 16,-8-13 15-16,11 13 0 0,-3-15 8 0,3 16-8 0,4 0 11 15,3-2-8-15,8 33 13 0,-22-78-12 0,15 52 13 16,7 26-12-16,-4-57 3 0,4 25-6 0,0 32 12 16,11-57-7-16,-3 29-4 0,-8 28-7 0,22-60 8 15,-4 14-7-15,1 14 0 0,10-11 2 0,-7-3-2 16,4-3-1-16,-4-1-2 0,-3 21 2 0,10-23-2 15,-3 1 1-15,-8-6-3 0,8 7-1 0,-4-1 1 16,-3 2-1-16,-8 16-3 0,4-17 2 0,-4 19 2 16,4 3 18-16,-8-5-1 0,-7 33-2 0,15-52 1 0,-15 52-1 15,14-34-6-15,-14 34-2 0,15-22-5 16,-15 22 1-16,0 0 1 0,0 0-2 0,19-31-2 16,-19 31-4-16,0 0-1 0,0 0 0 0,33-28 2 0,-33 28 2 15,33-24 3-15,-33 24 0 0,37-37-4 16,-15 14-5-16,-3-1 5 0,3-3-2 0,4-16 6 0,-4 13-5 15,0-12 0-15,0-1 2 0,-4 11-4 16,8-15-5-16,-7 3 4 0,-1 11 3 0,1-13-3 0,-5 16 1 16,1 1-3-16,-4-2 7 0,0 0-5 0,-11 31 1 15,22-55 0-15,-7 28-1 0,-4 2 8 0,-11 25 0 16,26-32 2-16,-26 32 0 0,15-31 2 0,-15 31 3 16,15-33-5-16,-15 33 1 0,22-32 1 0,-22 32-4 15,26-41 6-15,-15 15-5 0,3 2-1 0,-14 24 0 16,26-51 8-16,-15 24-6 0,-11 27 6 0,22-57-1 15,-10 31 2-15,-1-5-2 0,-11 31-8 0,22-58 4 16,-11 29-2-16,4 1 1 0,-15 28-8 0,14-52 9 16,-14 52 2-16,15-40 0 0,-15 40 5 0,11-36 10 15,-11 36 6-15,11-30 0 0,-11 30-2 0,0 0-7 16,0 0 4-16,19-34-1 0,-19 34-1 0,0 0-5 16,0 0-2-16,11-31-1 0,-11 31 1 0,0 0-6 0,15-29-2 15,-15 29 3-15,0 0-2 0,25-35 0 0,-25 35-28 16,26-31 4-16,-4 11-1 0,-22 20-1 15,34-38 3-15,-12 18-1 0,-22 20-1 0,40-34-1 0,-14 18-7 16,-26 16-2-16,37-25-2 0,-37 25-3 0,30-19-2 16,-30 19-13-16,0 0-3 0,29-20-19 15,-29 20-10-15,0 0-10 0,0 0-30 0,0 0-22 0,0 0-22 16,0 0-28-16,0 0-36 0,0 0-49 0,0 0-51 16,0 0-35-16,-81-58-242 0,48 47-649 0,-19-4 288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3:58.7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7509C9-7747-4857-85C3-74F89C6274A3}" emma:medium="tactile" emma:mode="ink">
          <msink:context xmlns:msink="http://schemas.microsoft.com/ink/2010/main" type="writingRegion" rotatedBoundingBox="8879,2580 20178,-1480 22279,4365 10980,8426"/>
        </emma:interpretation>
      </emma:emma>
    </inkml:annotationXML>
    <inkml:traceGroup>
      <inkml:annotationXML>
        <emma:emma xmlns:emma="http://www.w3.org/2003/04/emma" version="1.0">
          <emma:interpretation id="{903C40B5-D5F1-4643-8CAA-3F8025F3F2AC}" emma:medium="tactile" emma:mode="ink">
            <msink:context xmlns:msink="http://schemas.microsoft.com/ink/2010/main" type="paragraph" rotatedBoundingBox="8907,2210 17263,775 17454,1885 9098,33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67DCAE-1522-4CB4-BEE3-34ED1B95470C}" emma:medium="tactile" emma:mode="ink">
              <msink:context xmlns:msink="http://schemas.microsoft.com/ink/2010/main" type="line" rotatedBoundingBox="8907,2210 17263,775 17454,1885 9098,3320"/>
            </emma:interpretation>
          </emma:emma>
        </inkml:annotationXML>
        <inkml:traceGroup>
          <inkml:annotationXML>
            <emma:emma xmlns:emma="http://www.w3.org/2003/04/emma" version="1.0">
              <emma:interpretation id="{2E936B54-8C4C-4E72-BF81-A3A1A403CC5F}" emma:medium="tactile" emma:mode="ink">
                <msink:context xmlns:msink="http://schemas.microsoft.com/ink/2010/main" type="inkWord" rotatedBoundingBox="8923,2302 12681,1657 12843,2602 9085,3247">
                  <msink:destinationLink direction="with" ref="{30EAA882-B72E-4E7F-8DCB-05959F721C5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192 303 95 0,'0'0'103'0,"0"0"22"0,0 0-9 0,0 0 16 16,0 0-10-16,14-59 5 0,-14 59 14 15,0 0 1-15,0 0 3 0,0 0 4 0,-18-58 7 0,18 58 4 16,0 0-1-16,0 0-18 0,-15-29-12 0,15 29-15 16,0 0-9-16,0 0-13 0,0 0-6 15,0 0-11-15,0 0-5 0,-103 85-3 16,81-33-8-16,7-6-3 0,7 8-5 0,5 3-5 0,3-8-2 0,7 2-8 16,1-17-5-16,3-1-2 0,-11-33-1 15,29 55-3-15,-10-32 2 0,6-5-3 0,-25-18 0 16,52 18-6-16,-22-15 3 0,-30-3-5 0,66-23 3 0,-18-4-3 15,-4-14-4-15,-7-7 2 0,-7 0-3 0,-4 2 8 16,-8-9-2-16,-7 0 0 0,-11 6 4 0,-7-3-6 16,-1 19 6-16,-14-15-6 0,-7 3 1 0,-1 2-5 15,1 17 1-15,-12-10-9 0,11 15-6 0,-3 6-9 16,0 1 12-16,-4 4-30 0,37 10-21 0,-66-1-33 16,66 1-32-16,-52 18-28 0,52-18-47 0,-33 27-39 15,14-2-214-15,5 4-481 0,14-29 212 0</inkml:trace>
          <inkml:trace contextRef="#ctx0" brushRef="#br0" timeOffset="326.1024">645-50 19 0,'0'0'254'16,"0"0"-10"-16,0 0-19 0,0 0-13 0,0 0-23 15,0 0-21-15,0 0-16 0,0 0-17 0,0 0-13 16,0 0-8-16,0 0-11 0,0 0-1 0,0 0 1 16,0 0-4-16,8 146 0 0,-1-95-5 0,1 2 1 0,-1 2-11 15,-3-2-7-15,-1-4-7 0,1-1-11 16,-4-12-3-16,0-36-5 0,7 62-8 0,-7-34 3 15,0-28-10-15,0 0-6 0,11 44-32 0,-11-44-26 16,0 0-16-16,0 0-28 0,0 0-44 0,0 0-32 0,0 0-18 16,37-95-7-16,-37 42-13 0,11-3-14 15,-3 4-125-15,-5-5-351 0,1 6 156 0</inkml:trace>
          <inkml:trace contextRef="#ctx0" brushRef="#br0" timeOffset="524.1862">815 25 27 0,'26'-41'108'0,"-26"41"-3"0,0 0-14 15,22-26 0-15,-22 26-6 0,0 0 5 0,0 0 2 16,0 0 19-16,0 0 0 0,0 0 4 0,0 0-2 15,15 82-11-15,-15-82-6 0,-19 83-9 0,1-50-5 16,3 21-12-16,-7-9 1 0,11-16-12 0,0-4-3 16,11-25-8-16,-15 45 0 0,15-45 3 0,-11 29-5 15,11-29-5-15,0 0 7 0,0 0-4 16,0 0-4-16,0 0 5 0,0 0 7 0,44 40-11 0,-44-40-7 16,56 1-3-16,-56-1-1 0,70-5-4 0,-70 5-2 15,63-1-6-15,-27 1-1 0,-36 0-24 0,74-1-49 16,-37 1-64-16,-37 0-58 0,56-5-170 0,-56 5-376 15,40-10 166-15</inkml:trace>
          <inkml:trace contextRef="#ctx0" brushRef="#br0" timeOffset="739.9869">1040-37 254 0,'0'0'302'0,"0"0"-6"0,0 0-22 15,0 0-29-15,0 0-21 0,0 0-20 0,0 0-24 16,81-36-17-16,-33 16 12 0,8 1-15 0,-8 1-13 16,3-3-20-16,1-1-10 0,-19 8-15 0,15-5-1 15,-15 7-16-15,4 3-12 0,-37 9-8 0,48-20-50 16,-48 20-52-16,26-9-48 0,-26 9-58 0,0 0-44 16,0 0-26-16,0 0-39 0,0 0-147 0,0 0-432 15,0 0 191-15</inkml:trace>
          <inkml:trace contextRef="#ctx0" brushRef="#br0" timeOffset="928.9313">1435-251 166 0,'0'0'217'0,"0"0"8"16,0 0 14-16,-59 9 3 0,59-9 1 0,0 0-10 0,0 0-17 15,0 0-13-15,0 0 0 0,-26 26 8 0,26-26-3 16,0 0-11-16,8 53-7 0,-8-53-5 16,18 62-8-16,-3-15-9 0,-4-15-14 0,-4 3-27 15,8 15 8-15,0 2-18 0,-4-18-8 0,-4 0-14 0,4 1-11 16,0 11-17-16,0-16-29 0,-11-30-44 0,15 43-45 15,-15-43-38-15,0 0-52 0,15 32-51 16,-15-32-42-16,0 0-62 0,0 0-278 0,0 0-621 16,0 0 275-16</inkml:trace>
          <inkml:trace contextRef="#ctx0" brushRef="#br0" timeOffset="1283.8469">1690-277 121 0,'0'0'295'0,"0"0"4"0,0 0-6 0,0 0-25 15,0 0-24-15,0 0-23 0,0 0-26 0,0 0-22 16,0 0 1-16,0 0-13 0,0 0-14 0,0 0-7 16,55 82-8-16,-48-32-3 0,5 0-16 0,-1 3-6 15,-8-5-10-15,5 2-7 0,-1-15-7 0,-7-35-11 16,0 83-8-16,0-51 2 0,0-32-6 0,4 51 1 16,-4-51-15-16,3 36-6 0,-3-36-11 0,0 0 10 15,0 0 2-15,0 0-2 0,0 0-8 0,0 0-5 16,0 0-8-16,0 0-2 0,0 0-3 0,19-138 2 15,-23 84-1-15,4-3-8 0,0-6 10 0,0-3-18 16,4-1-6-16,0 7 2 0,7 3-2 0,-11 24 8 16,14-1-6-16,-14 34 5 0,19-42 4 0,-19 42-5 15,0 0 8-15,22-25-9 0,-22 25-2 0,0 0 2 16,0 0 7-16,0 0 1 0,81 63-1 16,-66-39 0-16,14 23 6 0,-3-1-6 0,0-4-4 0,-4 7 2 15,-3-19-2-15,7 11 6 0,-1 2-6 0,-6-15-35 16,-1 1-24-16,1-1-33 0,-19-28-57 0,22 45-71 15,-22-45-70-15,11 31-270 0,-11-31-604 0,0 0 267 16</inkml:trace>
          <inkml:trace contextRef="#ctx0" brushRef="#br0" timeOffset="1436.7782">1904 45 14 0,'0'0'238'0,"0"0"-3"0,0 0-5 16,92-25-2-16,-59 15-11 0,26-1-16 0,-7-2-21 15,3-5-17-15,-22 10-11 0,4 0-20 0,-37 8-16 16,52-13-28-16,-52 13-51 0,22-14-83 0,-22 14-88 0,0 0-209 16,0 0-369-16,0 0 164 0</inkml:trace>
          <inkml:trace contextRef="#ctx0" brushRef="#br0" timeOffset="3938.1247">2538-276 126 0,'0'0'184'0,"0"0"-6"15,0 0-8-15,0 0-8 0,0 0-7 0,0 0-18 0,0 0-4 16,0 0-7-16,0 0-11 0,0 0-5 0,0 0-9 16,0 0 0-16,0 0-7 0,0 0-1 15,0 0 0-15,0 0 0 0,0 0-3 0,0 0 2 16,0 0 0-16,0 0-3 0,0 0-10 0,0 0-1 0,0 0-4 15,0 0-3-15,0 0-4 0,0 0-11 0,0 0-1 16,0 0 1-16,0 0-3 0,0 0 2 0,0 0-1 16,0 0-4-16,0 0 5 0,0 0-1 15,96-31-10 1,-62 24 6-16,25-5-3 0,0-4-9 0,7 3-2 0,8-1 1 0,-4-3 5 0,11 0-8 0,0 1-4 16,-3 3-11-16,-1-4 5 0,-3 1-1 0,-4 8 0 15,0-2-4-15,-7 2-5 0,-8 1 3 0,-21 4-12 16,-34 3-13-16,37-7-27 0,-37 7-18 0,0 0-36 15,0 0-25-15,0 0-32 0,0 0-7 0,0 0-17 16,0 0-30-16,0 0-5 0,0 0-10 0,0 0-24 16,0 0-139-16,0 0-409 0,0 0 181 0</inkml:trace>
          <inkml:trace contextRef="#ctx0" brushRef="#br0" timeOffset="4136.0243">3461-647 47 0,'-33'-39'102'0,"33"39"27"0,-30-29 1 0,30 29 16 15,-15-22 13-15,15 22 6 0,0 0 10 0,0 0-6 16,-14-28-4-16,14 28 14 0,0 0-8 0,0 0-19 15,0 0-9-15,0 0-7 0,0 0-5 0,55-26-2 16,-55 26-10-16,0 0-10 0,96 29-8 0,-67-7-6 16,12 13-6-16,-8 3-7 15,-7-11-8-15,0 17-4 0,-8 6-8 0,-7-18-2 0,-3 0-16 0,-8 16 1 16,0-48-6-16,-4 65-2 0,0-34-6 0,4-31-7 0,-18 59-10 16,11-30-23-16,7-29-29 0,-19 39-41 15,19-39-41-15,-22 28-66 0,22-28-57 0,0 0-232 16,0 0-514-16,0 0 227 0</inkml:trace>
        </inkml:traceGroup>
        <inkml:traceGroup>
          <inkml:annotationXML>
            <emma:emma xmlns:emma="http://www.w3.org/2003/04/emma" version="1.0">
              <emma:interpretation id="{CE7845A6-CC0A-4D98-A31D-F0E9367BF02A}" emma:medium="tactile" emma:mode="ink">
                <msink:context xmlns:msink="http://schemas.microsoft.com/ink/2010/main" type="inkWord" rotatedBoundingBox="13541,1414 17263,775 17454,1885 13731,252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848.4066">4645-747 36 0,'0'0'178'0,"0"0"-24"0,0 0-6 16,0 0-8-16,0 0-10 0,0 0-4 0,4 111-13 15,4-58 7-15,-1-1 1 0,8 2-2 0,-8 5-4 0,4 5-8 16,-11-3-8-16,7 0-2 0,-3-6-11 16,0-5-1-16,-8-17 3 0,8 15-3 0,-4-48-2 15,0 40-8-15,0-40-8 0,0 0-3 0,0 0-4 0,0 0 19 16,4 41 11-16,-4-41-5 0,0 0-9 15,0 0-2-15,0 0-10 0,0 0-8 0,0-126-7 0,-4 65-3 16,-4 6-2-16,5-8-10 0,-8-8-6 16,3-7-3-16,5 0-1 0,-12 4-5 0,8-4 2 0,7 12-12 15,0 11 4-15,-8 20 3 0,8 35 20 0,8-52 1 16,-8 52 2-16,0-33 6 0,0 33 9 0,0 0-7 16,0 0-8-16,0 0 1 0,0 0-3 0,0 0 0 15,0 0-9-15,0 0-2 0,0 0 1 16,0 0 1-16,114 85-3 0,-77-47-3 0,-4 3 2 0,4 8 3 15,4-1-1-15,-1 4 0 0,-7 1-4 0,1-4-5 16,-5 0 0-16,4-8-2 0,-7 4-2 0,-15-16 1 16,11 18-14-16,-11-19-31 0,-11-28-14 0,15 43-28 15,-15-43-29-15,4 36-44 0,-4-36-45 0,0 0-56 16,0 0-47-16,-37 46-205 0,37-46-538 0,-44 9 238 16</inkml:trace>
          <inkml:trace contextRef="#ctx0" brushRef="#br0" timeOffset="5018.6517">4668-213 208 0,'0'0'236'0,"0"0"-6"0,0 0-11 0,0 0-5 16,0 0-14-16,125-54-18 0,-88 38-19 0,15-13-16 16,3 1-11-16,4 4-17 0,0-1-12 0,-7 3-16 15,-4 2-37-15,7 0-54 0,-25 8-60 0,21-12-67 16,-21 12-44-16,-30 12-154 0,40-20-352 0,-10 5 156 15</inkml:trace>
          <inkml:trace contextRef="#ctx0" brushRef="#br0" timeOffset="5265.0494">5634-677 150 0,'0'0'230'0,"0"0"-5"15,0 0 0-15,0 0-10 0,0 0-20 0,0 0-15 16,-48-54-6-16,48 54-20 0,0 0-12 0,-44 1-17 15,44-1-15-15,0 0-6 0,0 0-5 0,-70 32-15 16,44-11-11-16,4 2-4 0,22-23-5 0,-29 55-8 16,10-28-6-16,12 6-4 15,-1 0-5-15,8-33 3 0,-7 67-6 0,7-36-3 0,0-31-1 0,7 60-4 16,-7-60-4-16,19 39-3 0,-1-15-2 0,-18-24-1 16,30 25-2-16,-1-13-2 0,-29-12-7 0,41 5-26 0,-41-5-45 15,66-10-52-15,-33-5-68 0,-3-5-54 16,-4 0-183-16,3-3-455 0,1 0 202 0</inkml:trace>
          <inkml:trace contextRef="#ctx0" brushRef="#br0" timeOffset="5778.2393">5900-762 86 0,'0'0'240'0,"0"0"-13"0,0 0-9 0,-41-31-14 15,41 31-16-15,0 0-14 0,0 0-22 0,0 0-13 16,-51 5-4-16,51-5-12 0,0 0-8 0,-44 44-5 0,44-44-1 15,-26 40-6-15,18-22-4 0,-6 13-7 0,14-31-8 16,-15 56-2-16,11-25-6 0,4-31-5 16,-7 46-4-16,7-46-7 0,0 0-4 0,18 50-2 15,-18-50-10-15,19 25-3 0,-19-25-3 0,37 18-3 0,-37-18-6 16,48 3-9-16,-48-3-21 0,62-13-37 0,-62 13-37 16,63-29-45-16,-37 14-31 0,7-6-24 15,-3-2-4-15,-5-4-19 0,-2 4 3 0,-1-1 4 16,-4-4 5-16,-18 28 15 0,26-52 21 0,-19 32 40 15,-7 20 26-15,22-31 44 0,-22 31 24 0,12-30 24 0,-12 30 20 16,0 0 22-16,0 0 24 0,0 0 25 0,0 0 15 16,0 0 17-16,0 0-3 0,0 0-11 0,0 0-15 15,0 0 5-15,0 0 0 0,-48-29-1 16,48 29 3-16,0 0 2 0,0 0-7 0,-71 76 1 0,57-51 1 16,-1 4-11-16,15-29-2 0,-15 41 1 0,15-41-7 15,-7 38 11-15,7-38-30 0,0 0-1 16,7 48-3-16,-7-48-2 0,0 0 1 0,33 30-8 15,-33-30-3-15,45 6-7 0,-45-6-4 0,66-11-3 0,-66 11 2 16,66-28 2-16,-36 9-7 0,0-1-17 0,-8-3-3 16,-22 23 7-16,37-36 3 0,-26 8-3 0,-11 28-4 15,7-46 1-15,-7 46 1 0,-11-47-3 0,11 47-17 16,-30-41 16-16,12 19-24 0,18 22 15 0,-37-23-11 16,37 23-2-16,-37-6-22 0,37 6-6 0,0 0-23 15,-59 6-28-15,59-6-23 0,-40 18-43 0,40-18-33 16,-34 25-43-16,34-25-31 0,-25 40-49 0,25-40-156 15,-23 42-503-15,16-16 223 0</inkml:trace>
          <inkml:trace contextRef="#ctx0" brushRef="#br0" timeOffset="6678.6365">6461-917 180 0,'0'0'244'0,"0"0"-7"16,0 0-10-16,0 0-26 0,0 0-16 0,0 0-19 16,0 0-16-16,0 0-7 0,0 0-12 0,0 0-7 15,0 0-9-15,0 0-8 0,0 0-4 0,-37 78 6 16,37-78 1-16,-4 40-6 0,4-40-7 0,4 49-6 16,-4-49-3-16,11 44-9 0,-11-44-6 0,19 38-9 15,-19-38-2-15,22 31-3 0,-22-31-11 0,29 16-2 16,-29-16 4-16,33 15-9 0,-33-15-1 0,0 0-3 15,52-4-8-15,-52 4 2 0,0 0-7 0,48-37-1 16,-48 37 1-16,37-39 1 0,-26 20-4 0,-11 19-7 16,22-55-3-16,-14 29-4 0,-8 26 3 0,3-58-3 15,1 29-2-15,-4 29 8 0,11-41-10 0,-11 41-1 16,0 0 5-16,0-39-8 0,0 39 2 0,0 0-7 16,0 0 4-16,0 0 3 0,0 0 0 0,0 0-7 15,0 0 4-15,0 0 0 0,0 0 1 0,0 0-4 16,0 0 9-16,-7 130-6 0,7-130 1 0,7 47 7 15,-7-47-6-15,22 42 1 0,-22-42 1 0,19 26 0 0,-19-26 0 16,29 18 3-16,-29-18 0 0,0 0 0 0,52 8-1 16,-52-8 4-16,0 0 1 0,63-26-5 15,-63 26 1-15,29-29 0 0,-11 4 0 0,-18 25-1 0,23-41-4 16,-9 16 2-16,-14 25 3 0,19-53-4 0,-19 53-1 16,7-38 0-16,-7 38 3 0,15-34-2 0,-15 34 1 15,0 0-2-15,0 0-2 0,11-32 1 16,-11 32 4-16,0 0-6 0,0 0 0 0,0 0-3 15,0 0 6-15,0 0-2 0,0 0 0 0,0 0 1 0,7 100 1 16,-7-100 1-16,8 56-1 0,-8-56 2 0,11 38 3 16,0-11 0-16,-11-27 4 0,15 30-9 0,-15-30 3 15,0 0 0-15,0 0 6 0,26 23-4 16,-26-23-4-16,0 0 8 0,0 0-2 0,0 0-4 0,0 0 0 16,55-56-3-16,-55 56 2 0,18-38 1 0,-18 38-1 15,8-48-2-15,-8 48 4 0,11-35 0 0,-11 35-6 16,0 0 4-16,11-33-5 0,-11 33 5 0,0 0-2 15,0 0-2-15,0 0 5 0,0 0-2 0,0 0-1 16,0 0-1-16,0 0 9 0,0 0-4 0,26 97-3 16,-26-97-2-16,26 51 1 0,-15-38 9 0,-11-13-6 15,44 45-2-15,-29-31 6 0,10 5-6 0,-25-19-2 16,45 14 1-16,-45-14 15 0,48-2-15 0,-48 2 1 16,0 0 3-16,66-33 1 0,-40 12 4 0,-8-7-9 15,1-1-6-15,-8-1 10 0,-11 30 0 0,7-70 3 16,-3 13-3-16,-8-4-3 0,-3-4-6 0,0-3 10 15,-8-5-6-15,0-2-5 0,-3-7 2 0,-1 14 2 16,1 9-8-16,7 9 0 0,0 27 23 0,11 23 22 16,0 0-4-16,-15-22-16 0,15 22 6 0,0 0-4 15,0 0 3-15,0 0-9 0,0 0 9 0,-44 111 3 16,44-57 4-16,3 1-7 0,5 2 5 0,3 1 6 16,3-2-8-16,9 2 4 0,2-7 1 0,-6-1 1 15,10-6-9-15,5-4-1 0,-5 0 7 0,-3-16-9 16,-4 0-1-16,4 2 0 0,0-3-17 0,3-4-27 15,-3-3-43-15,-26-16-53 0,0 0-54 0,0 0-57 16,0 0-47-16,0 0-34 0,0 0-224 0,0 0-584 16,0 0 258-16</inkml:trace>
          <inkml:trace contextRef="#ctx0" brushRef="#br0" timeOffset="6847.8578">7129-1170 57 0,'0'0'230'0,"0"0"12"0,0 0 4 16,0 0 20-16,0 0 24 0,0 0 14 0,0 0-19 15,0 0 3-15,125 29-13 0,-58-34-23 0,3-7-13 16,4-5-21-16,7 2-9 0,0-9-18 0,4 7-19 16,11-4-10-16,0 4-18 0,-4 1-23 0,0 3-27 15,-14-2-50-15,-12 4-68 0,-29 0-73 0,-37 11-85 0,37-9-117 16,-37 9-323-16,0 0-672 0,0 0 297 16</inkml:trace>
        </inkml:traceGroup>
      </inkml:traceGroup>
    </inkml:traceGroup>
    <inkml:traceGroup>
      <inkml:annotationXML>
        <emma:emma xmlns:emma="http://www.w3.org/2003/04/emma" version="1.0">
          <emma:interpretation id="{DA63E1C8-BBFA-44EC-BCC8-5C6E3EB744EA}" emma:medium="tactile" emma:mode="ink">
            <msink:context xmlns:msink="http://schemas.microsoft.com/ink/2010/main" type="paragraph" rotatedBoundingBox="16672,2463 19040,1612 19344,2456 16976,33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925FDA-D740-461D-A5A6-E38EEF2E5566}" emma:medium="tactile" emma:mode="ink">
              <msink:context xmlns:msink="http://schemas.microsoft.com/ink/2010/main" type="line" rotatedBoundingBox="16672,2463 19040,1612 19344,2456 16976,3307">
                <msink:destinationLink direction="with" ref="{89D743C3-56B4-4D36-997A-E2055BA45C0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04E1A28-E837-49B7-A143-F9AA9C5810DC}" emma:medium="tactile" emma:mode="ink">
                <msink:context xmlns:msink="http://schemas.microsoft.com/ink/2010/main" type="inkWord" rotatedBoundingBox="16672,2463 19040,1612 19344,2456 16976,3307"/>
              </emma:interpretation>
              <emma:one-of disjunction-type="recognition" id="oneOf2">
                <emma:interpretation id="interp2" emma:lang="" emma:confidence="0.5">
                  <emma:literal>ops</emma:literal>
                </emma:interpretation>
                <emma:interpretation id="interp3" emma:lang="" emma:confidence="0.5">
                  <emma:literal>o ups</emma:literal>
                </emma:interpretation>
                <emma:interpretation id="interp4" emma:lang="" emma:confidence="0">
                  <emma:literal>oops</emma:literal>
                </emma:interpretation>
                <emma:interpretation id="interp5" emma:lang="" emma:confidence="0">
                  <emma:literal>O ups</emma:literal>
                </emma:interpretation>
                <emma:interpretation id="interp6" emma:lang="" emma:confidence="0.5">
                  <emma:literal>op s</emma:literal>
                </emma:interpretation>
              </emma:one-of>
            </emma:emma>
          </inkml:annotationXML>
          <inkml:trace contextRef="#ctx0" brushRef="#br0" timeOffset="10307.1377">8018 93 38 0,'0'0'175'16,"0"0"-2"-16,-7-63-2 0,7 63-4 0,0 0 4 0,-15-35-8 16,15 35-10-16,0 0 8 0,-18-27-4 0,18 27 3 15,0 0-13-15,0 0-10 0,-34-18-17 0,34 18-12 16,0 0-12-16,0 0-8 0,0 0-7 0,-81 51-3 15,59-26-7-15,4 7-2 0,3 0-8 0,-4 22-8 16,5-6 1-16,14-13-6 0,0-35-8 0,0 63 2 16,0-63-5-16,7 47-4 0,-7-47-2 0,18 29-3 15,-18-29 3-15,30 22-4 0,-30-22-2 0,0 0 3 16,44 5 1-16,-44-5 0 0,0 0 0 0,52-28-5 16,-52 28-4-16,33-51 3 0,-11 26-1 0,-11-7 6 15,-3-2-15-15,6-13-2 0,1 19-3 0,-15 28 3 16,4-59 0-16,3 31-6 0,-7 28 1 0,4-48 0 15,-4 48 1-15,0 0 0 0,4-37-5 0,-4 37 1 16,0 0-5-16,0 0-1 0,0 0 4 0,0 0-2 16,0 0 1-16,0 0 4 0,0 0-3 0,44 105 2 15,-33-59-1-15,4 3 5 0,-4 3-6 0,4 3 3 16,-1-1 2-16,1-5-3 0,-4-15 5 0,8 14 7 16,-5-16-9-16,-6 0-1 0,7-2-2 0,-15-30 2 15,22 48-5-15,-22-48 3 0,18 31-12 0,-18-31-19 16,0 0-16-16,22 17-14 0,-22-17-33 0,0 0-23 15,0 0-21-15,0 0-18 0,0 0-32 0,34-98-15 16,-34 45-14-16,0-2-17 0,-8-1-124 0,1 1-383 16,-1-7 170-16</inkml:trace>
          <inkml:trace contextRef="#ctx0" brushRef="#br0" timeOffset="10566.3664">8254-33 131 0,'0'0'136'0,"0"0"-9"0,0 0-20 15,0 0 6-15,0 0-4 0,0 0 1 0,0 0 0 0,0 0 14 16,0 0 11-16,0 0 3 0,0 0 8 0,82 75 13 15,-64-64 0-15,-18-11-4 0,44 26-3 16,-25-14-8-16,-19-12-9 0,40 23-8 0,-40-23-14 16,26 14-10-16,-26-14-9 0,0 0-4 0,0 0 0 0,0 0-6 15,30 20 9-15,-30-20-18 0,0 0-6 0,0 0-5 16,0 0-13-16,0 0 0 0,0 0-3 0,0 0 1 16,0 0-25-16,0 0-13 0,-56-122-14 0,49 72-22 15,7-6-7-15,-7 2-6 0,7 20-3 16,0 34-8-16,11-67 5 0,-8 39 0 0,-3 28 7 0,8-33 0 15,-8 33-13-15,0 0-23 0,0 0-25 0,0 0-23 16,18-28-22-16,-18 28-31 0,0 0-28 0,0 0-25 16,0 0-138-16,0 0-396 0,0 0 176 0</inkml:trace>
          <inkml:trace contextRef="#ctx0" brushRef="#br0" timeOffset="10878.4223">8767-391 84 0,'0'0'257'0,"0"0"-22"0,0 0-23 0,0 0-3 16,0 0-13-16,0 0-20 0,0 0-12 0,0 0-12 15,-55 82-4-15,48-53-8 0,7-29-20 0,-15 56-10 16,7-30-10-16,8-26-10 0,-3 52-9 0,3-52-8 16,-4 38-5-16,4-38-3 0,0 0-6 0,0 0-4 15,15 41-4-15,-15-41-2 0,0 0-4 0,0 0-3 16,40 5-2-16,-40-5-4 0,0 0 2 0,70-39-6 15,-51 15-1-15,-1-1-8 0,-18 25 0 0,30-52-3 16,-23 24 1-16,-7 28-6 0,0-52 4 0,0 52-1 16,0-48-6-16,0 48 2 0,0 0-3 0,-18-35-3 15,18 35-3-15,0 0-10 0,0 0-10 0,0 0-10 16,-37-15-14-16,37 15-16 0,0 0-30 0,0 0-35 16,0 0-34-16,-48 63-18 0,48-63-26 0,-19 55-20 15,12-24-160-15,7-31-408 0,-15 55 182 0</inkml:trace>
          <inkml:trace contextRef="#ctx0" brushRef="#br0" timeOffset="11698.2026">8941-314 100 0,'26'-56'178'0,"-12"30"-6"16,-14 26-8-16,15-30-4 0,-15 30-13 0,0 0-1 16,0 0-5-16,18-28-12 0,-18 28-14 0,0 0-8 0,0 0-4 15,0 0-8-15,0 0-1 0,0 0-3 16,0 0 2-16,0 0 0 0,30 84 2 0,-26-52-7 15,-4-32 0-15,7 60-7 0,0-29-7 0,-7-31-12 16,12 49-3-16,-12-49-1 0,14 36-4 0,-14-36-6 0,19 27-5 16,-19-27 4-16,0 0-8 0,33 17-5 0,-33-17-2 15,0 0-2-15,0 0-1 0,0 0-4 16,63-42-3-16,-45 17-3 0,-18 25-1 0,30-55 21 16,-23 27-7-16,-7 28-5 0,15-57 2 0,-12 28 1 0,-3 29-8 15,8-49-4-15,-8 49-2 0,0-42-4 0,0 42-1 16,0 0 1-16,0 0-1 0,7-40-2 0,-7 40-2 15,0 0-6-15,0 0-1 0,0 0 0 16,0 0-2-16,0 0 1 0,0 0 7 16,0 0-4-16,0 0-4 0,0 0 7 0,15 120-2 0,-15-120 4 0,7 62-6 15,-3-30 1-15,-4-32 3 0,22 57 0 0,-14-32 2 16,-8-25-4-16,22 34 6 0,-22-34-6 0,26 23 3 16,-26-23-7-16,0 0 3 0,29 9-1 0,-29-9-1 15,0 0-6-15,0 0-11 0,55-40-4 0,-55 40-3 16,23-51-3-16,-16 17 5 0,0-14 3 0,1-2 1 15,-5 15 1-15,1-19 3 0,-4 19-1 0,0 35 2 16,4-67-2-16,-4 39 4 0,0 28-1 0,0 0 5 16,-4-44 1-16,4 44 12 0,0 0-2 0,0 0-3 15,0 0 5-15,0 0-5 0,0 0 3 0,0 0-1 16,0 0-1-16,0 0 5 0,0 0-4 0,0 0 5 16,0 0 6-16,-11 151 0 0,11-116 0 0,-4 22 0 15,12-2 6-15,-1 1 0 0,0-1-6 0,5-1 6 16,-9-20-6-16,8 14-2 0,0 5 3 0,0-21-1 15,-3 0-5-15,3 16 3 0,-4-17-5 0,-7-31 1 16,15 48-4-16,-15-48 2 0,11 34-4 0,-11-34-20 16,0 0-18-16,0 0-5 0,0 0-23 0,0 0-27 15,0 0-19-15,0 0-19 0,0 0-14 0,0 0 1 16,0 0-1-16,0 0 2 0,-18-147 0 0,7 92-6 16,-4-3 0-16,4-3-1 0,-8-2 7 0,8 2 0 15,-4 6 14-15,8 6 13 0,0 14 32 0,3 2 22 16,4 33 27-16,-4-57 14 0,4 57 19 0,0-42 14 15,0 42-1-15,0 0 9 0,8-51 16 0,-8 51 5 16,26-33 9-16,-26 33 7 0,29-25 9 0,-29 25 2 16,41-15-2-16,-41 15-4 0,48-8 1 0,-48 8-4 15,48 8-1-15,-48-8-6 0,0 0 1 0,40 29-2 0,-40-29-5 16,19 35 3-16,-19-35-2 0,0 45 6 16,0-45 6-16,-11 62 6 0,-4-31-3 0,-7-3-9 15,3 0-6-15,-3 0 0 0,-4-1-9 0,4-2-2 16,0-5-3-16,22-20-2 0,-37 25-2 0,37-25-7 15,-29 11-1-15,29-11-2 0,0 0-25 0,0 0-24 16,0 0-18-16,0 0-18 0,-52-37-23 0,52 37-32 0,0 0-23 16,0 0-32-16,15-63-12 0,-15 63-142 15,0 0-356-15,25-49 158 0</inkml:trace>
          <inkml:trace contextRef="#ctx0" brushRef="#br0" timeOffset="11965.9128">9970-644 211 0,'0'0'243'0,"0"0"8"16,11-55-8-16,-11 55 8 0,0 0-7 0,0 0-22 0,0 0-22 16,-44-39-19-16,44 39-19 0,0 0-19 0,-48-4-7 15,48 4-16-15,0 0-6 0,0 0-6 16,-55 34-12-16,55-34-9 0,-22 22-8 0,22-22-6 16,-15 28-10-16,15-28-2 0,0 0-4 0,0 0 3 0,0 0-11 15,37 59-2-15,-37-59-6 0,59 21-11 0,-30-8 7 16,4-3-8-16,-33-10 2 0,67 16-8 0,-30-4 1 15,-4 2 0-15,-3 2-5 0,-30-16-3 0,40 29-3 16,-40-29-9-16,15 29 10 0,-15-29-6 16,0 0 4-16,-19 65-4 0,-6-36-19 0,-20 7-35 0,5-2-32 15,-19 2-40-15,11-5-62 0,-4-11-68 0,-14-2-278 16,-1 2-570-16,12-2 253 0</inkml:trace>
        </inkml:traceGroup>
      </inkml:traceGroup>
    </inkml:traceGroup>
    <inkml:traceGroup>
      <inkml:annotationXML>
        <emma:emma xmlns:emma="http://www.w3.org/2003/04/emma" version="1.0">
          <emma:interpretation id="{7AB6E7E7-CAAA-405A-88FF-804B3EEE3B89}" emma:medium="tactile" emma:mode="ink">
            <msink:context xmlns:msink="http://schemas.microsoft.com/ink/2010/main" type="paragraph" rotatedBoundingBox="17453,3586 19550,2649 19884,3397 17787,43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142F2D-5056-4AD5-A074-736DD87674F4}" emma:medium="tactile" emma:mode="ink">
              <msink:context xmlns:msink="http://schemas.microsoft.com/ink/2010/main" type="line" rotatedBoundingBox="17453,3586 19550,2649 19884,3397 17787,4334">
                <msink:destinationLink direction="with" ref="{89D743C3-56B4-4D36-997A-E2055BA45C0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05CDE5E-88CD-40BE-9DCA-17085F751188}" emma:medium="tactile" emma:mode="ink">
                <msink:context xmlns:msink="http://schemas.microsoft.com/ink/2010/main" type="inkWord" rotatedBoundingBox="17453,3586 19550,2649 19884,3397 17787,4334"/>
              </emma:interpretation>
              <emma:one-of disjunction-type="recognition" id="oneOf3">
                <emma:interpretation id="interp7" emma:lang="" emma:confidence="0.5">
                  <emma:literal>plies</emma:literal>
                </emma:interpretation>
                <emma:interpretation id="interp8" emma:lang="" emma:confidence="0">
                  <emma:literal>plus</emma:literal>
                </emma:interpretation>
                <emma:interpretation id="interp9" emma:lang="" emma:confidence="0">
                  <emma:literal>pleas</emma:literal>
                </emma:interpretation>
                <emma:interpretation id="interp10" emma:lang="" emma:confidence="0">
                  <emma:literal>plebes</emma:literal>
                </emma:interpretation>
                <emma:interpretation id="interp11" emma:lang="" emma:confidence="0">
                  <emma:literal>plebs</emma:literal>
                </emma:interpretation>
              </emma:one-of>
            </emma:emma>
          </inkml:annotationXML>
          <inkml:trace contextRef="#ctx0" brushRef="#br0" timeOffset="12770.0685">8609 1341 53 0,'0'0'235'16,"0"0"-6"-16,0 0-5 0,0 0-19 0,0 0-22 16,0 0-19-16,0 0-16 0,0 0-10 0,0 0-8 15,0 0 1-15,0 0-7 0,0 0-7 0,0 0-2 16,14 109-1-16,-6-77-9 0,10 21-3 0,-10-18-15 15,10 13-5-15,-11-15-9 0,8 0-3 0,-4-4-8 16,-11-29-6-16,26 51-10 0,-26-51 2 0,11 32-9 16,-11-32-2-16,15 24-4 0,-15-24-3 0,0 0-3 15,0 0-2-15,0 0 3 0,0 0-6 0,0 0-2 16,0 0 1-16,0 0-5 0,0 0-6 0,0 0 0 16,0 0-1-16,-37-140 1 0,19 92-1 0,3 2-20 15,0-3-11-15,-3 1-7 0,3-1-10 0,0 3 1 16,11 17 0-16,4 29 4 0,0-43 4 0,0 43 0 15,0 0 2-15,4-53 3 0,-4 53 2 0,11-29 1 16,-11 29 0-16,0 0 7 0,30-18-2 0,-30 18 8 16,0 0-4-16,51-1 4 0,-51 1-2 0,0 0 1 15,41 36 3-15,-41-36 1 0,26 33 1 16,-26-33 2-16,7 38 3 0,-7-38-5 0,0 47 8 0,0-47 0 16,0 39-1-16,0-39 1 0,-22 43 0 0,22-43 0 0,-19 34 1 15,19-34-11-15,-22 32-44 0,22-32-39 16,-25 21-57-16,25-21-63 0,0 0-191 0,0 0-433 0,0 0 191 15</inkml:trace>
          <inkml:trace contextRef="#ctx0" brushRef="#br0" timeOffset="13364.9274">8911 1309 165 0,'0'0'235'0,"0"0"-12"0,0 0-15 0,0 0-20 16,0 0-18-16,70-45-11 0,-70 45-14 0,30-32-16 0,-30 32-10 16,29-41-13-16,-25 22-8 0,-4 19-2 15,15-37-4-15,-15 37-10 0,7-36-6 0,-7 36 1 16,0 0 0-16,4-41-4 0,-4 41-4 0,0 0-15 0,0 0 4 16,0 0-5-16,0 0-3 0,-22-36-7 0,22 36-5 15,0 0 1-15,0 0-7 0,0 0-5 16,0 0 0-16,0 0-3 0,0 0-1 0,-70 77-4 15,55-47 0-15,15-30-6 0,-11 57 0 0,3-29-1 0,8-28 2 16,4 48-4-16,-4-48 0 0,0 0-2 0,7 47 4 16,-7-47-4-16,26 22 4 0,-26-22-2 0,30 11 0 15,-30-11-3-15,0 0 0 0,77-14 0 0,-77 14-1 16,67-26-1-16,-34 8 1 0,15-9 4 0,-22 6-7 16,0-2-2-16,10-14 3 0,-13 15-8 0,-9-1 0 15,-14 23-6-15,22-43 5 0,-22 43 0 0,19-37 1 16,-19 37 1-16,11-35-3 0,-11 35 3 0,0 0-2 15,11-30 5-15,-11 30-3 0,0 0-2 0,0 0 3 16,0 0-3-16,0 0 2 0,0 0-4 0,0 0 9 16,0 0-7-16,0 0 10 0,0 0-7 0,0 0 1 15,-66 97-1-15,66-97-1 0,-8 41 3 0,8-41-1 16,0 37 3-16,0-37 5 0,0 0-3 0,0 0 3 16,22 46-8-16,-22-46 4 0,0 0-2 15,45 4-3-15,-45-4 3 0,0 0 4 0,62-34-2 0,-39 14 0 16,-23 20 4-16,36-43 2 0,-17 18-7 0,-4 1 5 15,-15 24-3-15,11-34 11 0,-11 34 2 0,0 0 1 16,0-50-7-16,0 50 1 0,0 0 2 0,-19-47-2 16,19 47-3-16,0 0-6 0,-22-18-1 0,22 18-2 0,0 0-7 15,0 0-8-15,0 0-16 0,-77 23-14 16,77-23-28-16,-37 36-22 0,37-36-34 0,-33 39-27 0,18-22-24 16,15-17-39-16,-19 36-186 0,19-36-437 15,-14 36 193-15</inkml:trace>
          <inkml:trace contextRef="#ctx0" brushRef="#br0" timeOffset="13780.3762">9627 891 153 0,'0'0'231'15,"30"-43"-6"-15,-30 43-5 0,0 0 3 16,0 0-19-16,18-23-16 0,-18 23-20 0,0 0-14 0,0 0-18 16,0 0-6-16,0 0-6 0,0 0-3 0,0 0-24 15,37 81 1-15,-26-49-9 0,-4-1-4 0,4 3-7 16,-11-34-7-16,23 81-7 0,-16-49-9 0,4 2-2 15,7 11-1-15,-6-16-10 0,-1-1-1 0,-11-28-6 16,14 39-1-16,-14-39-8 0,15 33 1 0,-15-33-3 16,0 0 8-16,19 28-17 0,-19-28 1 0,0 0 4 15,0 0-4-15,0 0-2 0,0 0 1 0,0 0-4 16,0 0-2-16,0 0-1 0,0 0 3 0,0 0-8 16,-52-114 2-16,26 68-13 0,4-3-6 0,0 4-6 15,14 13 0-15,-10-15 3 0,7 15 1 0,4 1 1 16,7 31-1-16,-8-45 2 0,8 45 1 0,-7-36 3 15,7 36 0-15,0 0 3 0,0 0 1 16,11-56-1-16,-11 56 4 0,0 0-3 0,22-22-5 0,-22 22 4 16,0 0 1-16,48-8-4 0,-48 8 5 0,0 0 0 15,0 0 0-15,0 0-2 0,0 0 1 0,55 47 1 16,-55-47 3-16,8 37-4 0,-8-37 1 0,0 0 0 16,-15 59 6-16,15-59-4 0,-30 53-4 0,30-53-4 15,-25 32-11-15,25-32-17 0,-30 29-21 0,30-29-27 16,-26 12-29-16,26-12-30 0,0 0-39 0,0 0-35 15,0 0-154-15,0 0-405 0,-55-60 180 0</inkml:trace>
          <inkml:trace contextRef="#ctx0" brushRef="#br0" timeOffset="14002.7063">9741 513 1 0,'0'0'183'0,"0"0"-11"0,0 0-5 15,0 0 1-15,0 0 3 0,0 0 3 0,0 0-3 16,0 0-3-16,0 0-1 0,56 52-6 0,-41-21-9 15,-4 3-17-15,0 1-8 0,7 9-12 0,4 2-11 16,-11-15-13-16,-3 0-3 0,-8-31-14 0,26 58-5 16,-15-31-5-16,-11-27-5 0,18 34-7 0,-18-34-4 15,22 29-7-15,-22-29-7 0,19 19-29 0,-19-19-38 16,0 0-46-16,0 0-45 0,0 0-44 0,0 0-20 16,0 0-35-16,0 0-135 0,73-49-387 15,-73 49 170-15</inkml:trace>
          <inkml:trace contextRef="#ctx0" brushRef="#br0" timeOffset="14503.8602">10070 685 78 0,'0'0'152'0,"0"0"-2"0,0 0 14 0,-41 81-6 15,41-81-2-15,0 38 7 0,0-38-4 0,0 0 2 16,0 0-23-16,15 58-7 0,-15-58-2 0,0 0 1 16,30 24 0-16,-30-24-4 0,0 0-9 0,48-3-8 15,-48 3-4-15,0 0-10 0,55-28-6 0,-55 28-9 16,37-39-7-16,-22 16-5 0,-15 23-11 0,25-42-3 15,-17 17-2-15,-8 25-8 0,14-38-4 0,-14 38 6 16,4-47-13-16,-4 47-4 0,0-39-6 0,0 39-2 16,0 0-3-16,0 0 2 0,-11-44-7 0,11 44-1 15,0 0-4-15,0 0 0 0,0 0-3 0,0 0 4 0,0 0-3 16,0 0-6-16,0 0 1 0,-70 82 3 0,63-49-4 16,7-33 10-16,-8 63-18 0,8-63 4 15,4 48-5-15,-4-48 3 0,15 37-1 0,-15-37 6 16,18 22-1-16,-18-22-1 0,41 9 1 0,-41-9-2 0,70-4 1 15,-70 4 2-15,66-27-5 0,-18 0 1 0,-3-4 6 16,-5-5 1-16,-3 1 0 0,-15 9 2 0,0-2 0 16,-7-2 9-16,-4-4-2 0,0-13 0 15,-3 17-1-15,-8 30 14 0,-12-63-9 0,12 63 3 0,-18-54-3 16,18 54 8-16,-18-29 7 0,18 29-6 0,-30-26 1 16,30 26-4-16,0 0 0 0,-44-4 1 15,44 4-3-15,0 0-7 0,-52 30 2 0,52-30-1 0,-29 40-1 16,29-40-1-16,-15 46-6 0,15-46-1 0,7 48 3 15,-7-48 2-15,19 45-6 0,3-24-1 0,-22-21 3 16,48 38 4-16,-22-23 0 0,-1 2-2 0,1-2-5 16,4-1 2-16,-30-14 1 0,59 28-5 0,-41-18 7 15,-18-10-7-15,37 24-1 0,-37-24-2 0,19 26 7 16,-19-26 0-16,0 0-1 0,-8 51-11 0,8-51-20 16,-48 51-27-16,8-16-41 0,-1-6-66 0,8-11-66 15,-22 9-62-15,-1-6-195 0,-3 1-526 0,-4-6 234 16</inkml:trace>
        </inkml:traceGroup>
      </inkml:traceGroup>
    </inkml:traceGroup>
    <inkml:traceGroup>
      <inkml:annotationXML>
        <emma:emma xmlns:emma="http://www.w3.org/2003/04/emma" version="1.0">
          <emma:interpretation id="{E46F57EE-4D46-4B2B-96B9-062D5DE416FA}" emma:medium="tactile" emma:mode="ink">
            <msink:context xmlns:msink="http://schemas.microsoft.com/ink/2010/main" type="paragraph" rotatedBoundingBox="18039,4920 21616,2946 22112,3845 18535,58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C6033EF-98B9-4A9A-A749-0B85CE0EFCF9}" emma:medium="tactile" emma:mode="ink">
              <msink:context xmlns:msink="http://schemas.microsoft.com/ink/2010/main" type="line" rotatedBoundingBox="18039,4920 21616,2946 22112,3845 18535,5819">
                <msink:destinationLink direction="with" ref="{89D743C3-56B4-4D36-997A-E2055BA45C0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22F8EC8-E1D5-41A5-84FC-46AE64F17AE0}" emma:medium="tactile" emma:mode="ink">
                <msink:context xmlns:msink="http://schemas.microsoft.com/ink/2010/main" type="inkWord" rotatedBoundingBox="18039,4920 21616,2946 22112,3845 18535,5819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5209.7928">9251 2560 2 0,'0'0'198'0,"0"0"-1"0,0 0-19 0,0 0-4 16,0 0-10-16,-15 66-8 0,15-66-15 0,15 62-10 15,-8-30 0-15,4 15-4 0,4-1-11 0,-8-11-13 0,8-4-9 16,-8 2-5-16,8 14-8 0,-7-16-4 0,-8-31 2 16,14 41-3-16,-14-41 3 0,15 28 5 0,-15-28 6 15,0 0 12-15,0 0 19 0,0 0-3 0,0 0-15 16,0 0-11-16,0 0-11 0,0 0 0 0,37-87-10 15,-37 37-10-15,0 1 0 0,0 49-14 0,-7-86 7 16,-1 30-11-16,-7 0-9 0,4-5-2 0,4 3-9 16,-4 4 4-16,0 7-8 0,7 15-1 0,4 32-6 15,-4-49 3-15,4 49-7 0,0 0 8 0,0-41-3 16,0 41 1-16,0 0-4 0,0 0-7 0,0 0 1 16,0 0 1-16,0 0 8 0,0 0-1 0,0 0-4 15,0 0-6-15,85 90 3 0,-51-47 3 0,-5-1 2 16,-3 3-5-16,-8-16-5 0,16 16 8 0,-16-17-7 15,12 13 7-15,-8-15-1 0,0-1 0 0,-4-3-3 0,-18-22-1 16,33 39-4-16,-33-39-33 0,15 30-19 16,-15-30-35-16,0 0-42 0,0 0-35 0,0 0-47 15,0 0-26-15,0 0-27 0,0 0-197 0,0 0-500 16,-55 27 221-16</inkml:trace>
          <inkml:trace contextRef="#ctx0" brushRef="#br0" timeOffset="15719.982">9420 2796 29 0,'0'0'115'0,"0"0"-6"0,0 0 0 15,0 0 15-15,0 0 15 0,0 0 4 0,0 0-5 16,0 0-4-16,0 0-7 0,0 0-4 0,0 0 1 16,0 0-11-16,67-72-6 0,-19 46-7 0,-4-3-6 15,-11 10-6-15,8-12-8 0,-12 10-9 0,-3 0-6 16,4 1-5-16,-4-1-7 0,-4 1-8 0,-22 20-4 16,29-30-2-16,-29 30-5 0,22-25-3 0,-22 25-4 15,0 0-3-15,23-23 0 0,-23 23 1 0,0 0-2 16,0 0 4-16,0 0-2 0,0 0-2 0,0 0-5 15,0 0-1-15,0 0-2 0,0 0 5 0,0 0 8 16,0 0 4-16,0 0 10 0,0 0 15 0,0 0-2 16,25 102-5-16,-25-69-2 0,8-2 0 0,6 16 0 15,-6-14-6-15,7 14 1 0,-8-14-5 0,8-4-5 16,7 17 1-16,-11-22-3 0,-11-24-5 0,26 42-3 0,-11-15 3 16,3-1-5-16,-18-26-4 0,18 34 0 0,-18-34-2 15,0 0-1-15,15 28-5 0,-15-28 2 16,0 0-3-16,0 0-1 0,0 0 2 0,0 0-4 0,0 0 2 15,0 0-17-15,0 0-5 0,0 0-5 0,0 0 1 16,-66-125-5-16,44 81-3 0,0-4-5 0,3-1-5 16,1-2 1-16,3 3 2 0,0 1 5 0,8 17-1 15,7 30 1-15,0-60 5 0,0 60-1 0,7-38 4 16,-7 38 1-16,7-35 5 0,-7 35 3 0,23-32-2 16,-23 32 3-16,25-27 4 0,-25 27-3 0,26-18 2 15,-26 18 5-15,0 0-4 0,41-3 2 0,-41 3 1 16,0 0 1-16,0 0 4 0,0 0-1 0,44 43 0 15,-44-43 3-15,0 39-2 0,0-39 9 16,0 0-9-16,-29 79 1 0,14-54 1 0,-4-1 1 0,1 2-5 16,18-26 1-16,-22 33 1 0,22-33 0 0,-30 23-17 15,30-23-33-15,0 0-45 0,0 0-44 0,0 0-48 16,0 0-39-16,0 0-164 0,0 0-422 0,-26-87 186 0</inkml:trace>
          <inkml:trace contextRef="#ctx0" brushRef="#br0" timeOffset="16149.1137">10099 2239 81 0,'0'0'148'0,"0"0"5"0,45-32-13 0,-45 32 16 16,0 0 8-16,0 0 5 0,0 0 19 0,0 0-9 15,73 32 3-15,-73-32 5 0,26 31 3 0,-15-6-12 16,4 4-16-16,0 2 0 0,0-1-9 0,-8 5-18 16,8-1-7-16,-4 0-16 0,-11-34-13 0,18 59-10 15,-3-28-9-15,-8-5-9 0,-7-26-7 0,8 40 1 16,-8-40-4-16,11 33-12 0,-11-33-6 0,0 0-2 15,0 0-2-15,7 38-2 0,-7-38-5 0,0 0-5 16,0 0-4-16,0 0-2 0,0 0 0 0,0 0-3 16,0 0-5-16,0 0 1 0,0 0-8 0,-48-91-18 15,34 58-15-15,-9-13-8 0,1 0-5 0,0 1-6 16,15 14 0-16,-4-2 0 0,0 0 4 0,11 33 6 16,-19-62 0-16,19 62 5 0,-4-36 2 0,4 36 4 15,0 0 3-15,4-49-1 0,-4 49 6 0,0 0 4 16,15-35-4-16,-15 35 2 0,18-25 0 0,-18 25 4 15,0 0-1-15,26-16 1 0,-26 16 4 0,0 0-2 0,0 0 4 16,0 0-1-16,78 25 0 0,-78-25 4 16,29 29 2-16,-29-29 0 0,19 44 0 0,-19-44 1 15,0 43 2-15,0-43-1 0,-11 58-1 0,11-58-1 0,-30 44 2 16,30-44-3-16,-18 34 1 0,18-34 0 0,-30 27 2 16,30-27-2-16,-26 9-7 0,26-9-28 15,0 0-31-15,0 0-38 0,0 0-32 0,-62-57-19 0,54 28-16 16,-3-19-19-16,4 13-7 0,-1 1-168 0,1-22-395 15,0-3 175-15</inkml:trace>
          <inkml:trace contextRef="#ctx0" brushRef="#br0" timeOffset="16366.5736">10262 1745 148 0,'0'0'147'0,"0"0"-1"0,0 0 7 0,0 0 1 15,0 0 7-15,0 0 8 0,0 0-5 0,0 0 1 16,96 43-2-16,-78-15 1 0,1-2-7 0,-5 5-8 15,5 0-9-15,3 18-9 0,4-2-12 0,-15-16-8 16,7 1-14-16,-3 1-7 0,0-1-9 0,0-5-7 16,-1 3-7-16,-14-30-10 0,22 44-7 0,-22-44-5 0,19 31-19 15,-19-31-29-15,0 0-32 0,15 22-43 16,-15-22-44-16,0 0-51 0,0 0-21 0,0 0-4 16,0 0-5-16,0 0 2 0,0 0-120 0,40-84-346 0,-40 84 153 15</inkml:trace>
          <inkml:trace contextRef="#ctx0" brushRef="#br0" timeOffset="16564.7735">10620 1847 136 0,'0'0'128'0,"0"0"-4"0,0 0-20 0,0 0 11 16,0 0 15-16,0 0-3 0,0 0 9 0,0 0 6 15,0 0 8-15,0 0-9 0,0 0-3 0,0 0-8 16,66 83-2-16,-51-51-3 0,0-3 2 16,-1 1-7-16,-14-30-2 0,30 52-13 0,-15-25-9 0,-4-1-6 15,-11-26-16-15,22 32-3 0,-22-32-5 0,15 27-11 16,-15-27-5-16,0 0-8 0,0 0 2 0,0 0-28 15,0 0-34-15,0 0-43 0,0 0-46 0,0 0-31 16,0 0-31-16,0 0-19 0,0 0-5 0,0 0-20 16,-34-151-111-16,5 100-350 0,3 3 154 0</inkml:trace>
          <inkml:trace contextRef="#ctx0" brushRef="#br0" timeOffset="16674.9118">10627 1683 36 0,'0'0'99'16,"-29"-44"-5"-16,29 44 3 0,0 0-17 0,-23-15-7 15,23 15-3-15,0 0 2 0,0 0-26 0,0 0 2 16,0 0-5-16,0 0-5 0,0 0-5 0,-25 71-14 15,25-71-13-15,0 0-12 0,33 61-20 0,-11-39-13 0,0 1-12 16,4-4-71-16,-26-19-133 0,55 31 59 16</inkml:trace>
          <inkml:trace contextRef="#ctx0" brushRef="#br0" timeOffset="17183.8154">11258 1778 80 0,'0'0'231'0,"0"0"4"0,0 0-8 0,-18-66 3 15,18 66-21-15,0 0-21 0,0 0-21 0,-59-5-14 16,59 5-17-16,0 0-13 0,-71 33-9 0,46-11-15 16,2 0-6-16,23-22-9 0,-33 49-14 0,19-22-2 15,6 1-2-15,8-28-10 0,-15 47-8 0,15-47-2 16,-7 36-7-16,7-36 0 0,0 0-7 0,0 0 0 16,0 0-3-16,15 52-4 0,-15-52-6 0,0 0 1 15,48-2-7-15,-48 2-5 0,0 0-17 0,70-33-6 16,-44 12-12-16,7 0-4 0,-7-2 5 0,18-10-1 15,-18 11 3-15,-8-2 0 0,4-2 3 0,1 2-1 16,-5-1 3-16,-18 25 2 0,22-37 2 0,-22 37 3 16,19-31 2-16,-19 31-1 0,0 0 6 0,0 0-4 15,14-29 5-15,-14 29 2 0,0 0 3 0,0 0 0 16,0 0 3-16,0 0 4 0,0 0-4 0,0 0 2 16,0 0 4-16,0 0-7 0,0 0 5 0,0 0-1 15,-81 83 1-15,81-83-4 0,-26 25 3 0,26-25 8 16,0 0-1-16,-26 26-2 0,26-26-2 0,0 0 3 15,0 0-2-15,0 0 0 0,0 0 0 0,0 0 1 16,0 0 0-16,0 0 2 0,0 0-6 0,0 0 1 0,0 0-8 16,0 0 8-16,0 0-3 0,0 0 0 0,104-49 0 15,-104 49-4-15,26-22 1 0,-26 22 0 0,0 0 0 16,18-26 0-16,-18 26-4 0,0 0 2 16,0 0 1-16,0 0 7 0,0 0-3 0,0 0 1 15,0 0-3-15,0 0 0 0,0 0-1 0,0 0 1 0,0 0-3 16,0 0-2-16,0 0-20 0,0 0-10 15,0 0-21-15,0 0-27 0,0 0-17 0,0 0-17 16,0 0-16-16,0 0-28 0,0 0-7 0,0 0-19 0,0 0-139 16,0 0-348-16,0 0 155 0</inkml:trace>
          <inkml:trace contextRef="#ctx0" brushRef="#br0" timeOffset="17747.957">11446 1703 166 0,'0'0'182'0,"0"0"-11"0,0 0-12 15,0 0-16-15,0 0-13 0,0 0-6 0,0 0-10 16,0 0-6-16,0 0-2 0,0 0-1 0,0 0-6 16,0 0 0-16,0 0-3 0,0 0 1 0,-96 33-10 15,96-33-10-15,-26 22-5 0,26-22-4 0,-25 28 9 0,25-28-9 16,-19 35-1-16,19-35-6 0,-15 32-1 16,15-32-6-16,0 0-2 0,4 50-6 0,-4-50-3 15,0 0-1-15,26 41-7 0,-26-41 3 0,0 0-7 16,33 17 0-16,-33-17 0 0,0 0-6 0,52-4 1 15,-52 4-4-15,0 0 1 0,63-38-3 0,-45 17-4 16,-18 21 2-16,30-28 8 0,-30 28 1 0,18-36 2 16,-18 36 1-16,4-36 1 0,-4 36-1 0,7-41-9 0,-7 41 3 15,7-35-4-15,-7 35 0 0,0 0 0 0,0 0-7 16,0 0-3-16,0 0-2 0,0 0 0 0,0 0-1 16,0 0-4-16,0 0 4 0,0 0 2 0,0 0-3 15,0 0-3-15,0 0 1 0,0 0 1 0,0 0-1 16,0 0 5-16,0 0-3 0,0 0-3 0,0 0 2 15,0 0-3-15,0 0-4 0,0 0 5 16,45 84 4-16,-45-84-5 0,0 0 3 0,0 0 0 16,70-34-2-16,-44 13 0 0,-26 21-3 0,37-44 2 0,-15 19 7 15,-4-4-12-15,-3 3 6 0,-15 26-5 0,18-65 3 16,-14 15 0-16,0 2 1 0,-1-2-4 0,-3 16 3 16,-7-20-4-16,-4 6 0 0,0 15-1 0,-4-16 5 15,-3 3-4-15,3 20 0 0,15 26 3 0,-19-36 6 16,19 36-3-16,-18-21-2 0,18 21-1 0,0 0 4 15,0 0-5-15,0 0 3 0,0 0 0 0,0 0 3 0,-44 76-1 16,47-27-4-16,1 2 5 0,7-4-1 0,4 0-2 16,-4-13-1-16,4-3 3 0,0 2-1 15,10 13-1-15,-2-18 2 0,-9 2-1 0,5-2-3 16,3-4-17-16,0 0-12 0,8-3-6 0,-5-2-28 0,9-5-58 16,-34-14-55-1,29 15-46-15,-29-15-26 0,0 0-194 0,0 0-477 0,0 0 212 0</inkml:trace>
          <inkml:trace contextRef="#ctx0" brushRef="#br0" timeOffset="17975.5164">11896 1648 216 0,'-62'-33'45'0,"40"12"20"0,-4 0 8 0,7-3 2 16,19 24 5-16,-26-33 19 0,26 33 16 0,-14-32 1 16,14 32-1-16,-11-34 5 0,11 34-1 0,0 0-9 15,11-55-1-15,-11 55-8 0,14-46 5 0,-14 46 0 16,26-51 7-16,-15 33 8 0,-11 18 9 0,22-35 5 16,-22 35 8-16,23-26 6 0,-23 26 7 15,0 0-23-15,33-13-8 0,-33 13-2 16,0 0-6-16,66 25-17 0,-40-6-3 0,4 3-10 0,-8 2-2 0,-4 5-14 15,8 0-7-15,-4-2-9 0,-3-1 1 0,-1 4-4 16,-18-30-9-16,26 43-20 0,-26-43-14 0,18 34-17 16,-18-34-24-16,15 23-19 0,-15-23-34 15,0 0-30-15,0 0-33 0,0 0-55 0,0 0-47 16,0 0-51-16,0 0-160 0,0 0-500 0,0 0 222 16</inkml:trace>
          <inkml:trace contextRef="#ctx0" brushRef="#br0" timeOffset="18111.6148">11753 1027 65 0,'0'0'126'0,"0"0"-6"0,0 0-12 16,0 0-10-16,59 75-27 0,-37-58-30 16,7-2-58-16,-29-15-85 0,44 23-111 0,-44-23 49 15</inkml:trace>
          <inkml:trace contextRef="#ctx0" brushRef="#br0" timeOffset="18710.0047">12491 1112 17 0,'0'0'242'0,"0"0"-8"0,0 0-8 16,-130 19-15-16,112-9-13 0,18-10-14 15,-44 45-16-15,25-17-17 0,-3-2-11 0,11 3-10 0,11-29-15 16,-18 56-11-16,18-56-8 0,-12 40-7 0,12-40-9 15,0 36-10-15,0-36-2 0,0 0-7 0,0 0-5 16,23 48-7-16,-23-48-2 0,29 16-1 0,-29-16-4 16,0 0-5-16,59-4-2 0,-59 4-7 0,48-24-1 15,-48 24-3-15,48-33 0 0,-26 14-6 0,-22 19 1 16,26-33 0-16,-26 33-6 0,11-44-7 16,-11 44 4-16,-7-39-3 0,7 39-2 0,-22-48-1 0,-1 22-1 15,5 5-1-15,18 21 2 0,-33-26-5 0,3 12 4 16,30 14-3-16,-44-8 4 0,44 8-5 0,0 0 4 15,-63 1-5-15,63-1 1 0,-33 16 2 0,33-16-4 16,0 0-2-16,0 0 4 0,-37 17 1 0,37-17-1 0,0 0 3 16,0 0-3-16,0 0 10 0,0 0-5 15,0 0-4-15,0 0 1 0,0 0-2 0,0 0 4 16,78-74-4-16,-78 74-2 0,48-27 9 0,-19 16 0 0,-29 11 3 16,44-19 8-16,-14 15-5 0,-30 4 10 0,70 1 2 15,-70-1 5-15,70 11-11 0,-33-4 5 16,-4 6-7-16,-3 0 5 0,-30-13-2 0,40 34-3 0,-17-12-2 15,-23-22-4-15,18 29 1 0,-18-29-3 0,0 0 2 16,7 32 1-16,-7-32-1 0,0 0 1 0,0 0-1 16,0 0 4-16,0 0-5 0,0 0 0 0,0 0-5 15,0 0 12-15,0 0-10 0,0 0-3 0,0 0-5 16,-92-84 7-16,81 51-4 0,-4-17 2 0,8-1-6 16,0 17 6-16,3-15 8 0,4 49-6 0,-8-46 0 15,8 46 2-15,8-39 5 0,-8 39 3 0,0 0 6 16,0 0-3-16,0 0 1 0,15-32 9 0,-15 32-7 15,0 0-1-15,0 0 0 0,0 0 0 0,88 47 0 16,-69-24-4-16,10 3-1 0,1 19 0 0,3-1-2 16,0-2-8-16,-14-13-18 0,17 18-35 0,-2-2-56 15,-9-2-96-15,16-8-80 0,-22-7-250 0,-1-1-575 16,-18-27 255-16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4:52.7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691998-0744-4539-859F-0A11870DD926}" emma:medium="tactile" emma:mode="ink">
          <msink:context xmlns:msink="http://schemas.microsoft.com/ink/2010/main" type="inkDrawing" rotatedBoundingBox="8241,12996 8396,8349 11409,8450 11253,13097" semanticType="9" shapeName="Other">
            <msink:sourceLink direction="with" ref="{987B2640-39A5-4D42-A6B6-940285C9D049}"/>
          </msink:context>
        </emma:interpretation>
      </emma:emma>
    </inkml:annotationXML>
    <inkml:trace contextRef="#ctx0" brushRef="#br0">61 85 109 0,'0'0'117'0,"0"0"3"0,0 0-4 15,0 0-10-15,0 0-1 0,0 0 1 0,-11-59 4 16,11 59 1-16,0 0 0 0,0 0 2 0,0 0-5 16,0 0-6-16,-18-27-5 0,18 27-7 0,0 0-8 15,0 0-8-15,0 0-6 0,0 0 2 16,0 0 8-16,0 0-6 0,-37 106-7 0,33-53 6 0,8 8-4 15,3 4-6-15,-3 7 3 0,-1 3-6 0,5 7-1 16,-1 14-9-16,1 7 7 0,-1 8-7 0,-7 5-2 16,0 8-5-16,0-1 6 0,4 8 2 0,-4 3-3 0,0-1 1 15,0 4-1-15,0 0-3 0,7-3-2 0,0-8-4 16,-3-1-1-16,7-7-4 0,0-3 0 16,0-2-2-16,-3-6-1 0,6-7-5 0,1-4 2 0,-4-1-4 15,-3-5-5-15,6-7 1 0,-2-11-2 0,-1 5-4 16,0-1 4-16,7-3-3 0,-10-4-3 0,-8-2 1 15,3-1 0-15,5-3-3 0,-8-3 0 0,0 2-2 16,0-9-8-16,0 1 2 0,-4-1-1 0,-7-3 1 16,7-16-5-16,-3 16 2 0,3-22-5 0,-3 4 0 15,3-2-6-15,4-11 2 0,-7 0 4 0,-1 0-5 16,8-1 5-16,0-8-4 0,-3-2 8 0,3-8-2 16,-4 6 2-16,4-6-1 0,0 0 1 0,0 0-3 15,0 0-1-15,0 0-5 0,0 0-8 0,0 0-15 0,0 0-15 16,0-30-30-16,0 18-27 0,0 1-33 15,4-3-24-15,-1-5-38 0,-6 1-219 0,3-12-456 16,3 0 202-16</inkml:trace>
    <inkml:trace contextRef="#ctx0" brushRef="#br0" timeOffset="-1494.761">984 4036 142 0,'-48'17'296'0,"14"-7"-3"0,16-8-12 16,0 6-7-16,7-4-17 0,-1 1-18 0,9-4-10 15,3-1-19-15,0 0-21 0,0 0-11 0,44-3-19 16,19-6-20-16,7-8-1 0,7 1-23 0,16-8-11 16,14-7 2-16,0-5-15 0,18-3-10 0,4 1-1 15,0 1-18-15,4-1 8 0,4 1-16 0,-1-2-5 16,-14 1-10-16,0 3-3 0,-4-3-3 0,-22 5 15 16,-15 4-27-16,-11 6 2 0,-37 8-16 0,-10 6-8 15,-5 2-19-15,-11 0-13 0,1 2-25 0,-8 5-30 16,0 0-34-16,0 0-30 0,-48-2-41 0,11 6-29 15,-18 3-43-15,-5 2-217 0,-6 4-522 0,3 1 231 16</inkml:trace>
    <inkml:trace contextRef="#ctx0" brushRef="#br0" timeOffset="2078.7199">-116 4584 38 0,'0'0'209'0,"0"-8"-4"0,0 8-13 0,0 0-11 16,0 0-12-16,7-16-12 0,4 11-12 0,8-3-1 15,7-2-7-15,11 2-3 0,18-3-12 0,0 4 6 0,8-6-9 16,7 8-2-16,4 0 2 0,11-8-6 0,3 9-10 16,8-5-8-16,4-3-8 0,0-2-9 0,3 1-9 15,0-6-7-15,-3 9-12 0,7-1-4 0,-4-1-17 16,1-2-25-16,-12 4-15 0,7 2-3 0,-10-6-7 15,-19-1 4-15,4 6-4 0,-19-2 6 0,-14 2 2 16,-8 2-3-16,0-2 3 0,-11 4 2 0,-3-3 0 16,-4 1 4-16,-4 4 0 0,-4 0 1 0,0 1-2 15,-7 2 2-15,8-8 3 0,-8 8 0 0,4-10-3 0,-1 5 0 16,-3 5-27-16,0 0-39 0,-3-18-41 16,3 18-53-16,-4-18-54 0,-4 5-153 0,1-3-402 15,3 1 178-15</inkml:trace>
    <inkml:trace contextRef="#ctx0" brushRef="#br0" timeOffset="1317.5001">21 86 183 0,'0'0'179'0,"0"0"-10"0,0 0-5 0,0 0-9 15,0 0 0-15,-34-33-7 0,34 33-7 0,0 0-5 16,0 0-11-16,0 0-14 0,0 0-10 0,0 0-12 16,0 0-8-16,0 0-11 0,0 0 1 0,0 0-10 15,0 0-4-15,0 0-7 0,0 0-4 0,133 1-11 16,-74-3 4-16,8-5-5 0,14-3-5 0,4 3 3 15,18-2-2-15,4 0-8 0,4 0 3 0,7 3-4 0,-4 0 6 16,12 4-12-16,-5-1 5 0,1 5-1 0,0-3-4 16,-15 8-6-16,-4-2 5 0,-14 0-3 0,-8 5-8 15,-7 1-3-15,-11-2-3 0,-4 1-5 0,-26-3-2 16,-4 0-1-16,-29-7 5 0,63 16-5 0,-63-16 6 16,37 6-3-16,-37-6 7 0,0 0-3 0,0 0 0 15,37 5-5-15,-37-5 7 0,0 0-3 0,0 0 4 16,0 0 18-16,0 0 7 0,0 0 6 0,0 0 7 15,44-20 2-15,-44 20 0 0,0 0-8 0,0 0 0 0,0 0-6 16,0 0 0-16,0 0-5 0,0 0 0 16,0 0-2-16,11-30-3 0,-11 30 3 0,0 0-2 15,0 0-5-15,0 0 1 0,0 0-3 0,0 0 2 0,0 0-6 16,0 0 2-16,0 0-3 0,0 0 1 0,0 0 0 16,0 0-1-16,0 0-2 0,0 0 3 15,0 0 2-15,0 0 0 0,0 0 0 0,0 0 0 0,0 0-2 16,0 0-2-16,0 0-3 0,0 0 5 0,0 0-3 15,0 0 3-15,0 0 0 0,0 0 3 16,0 0 3-16,0 0 6 0,0 0-3 0,0 0 9 0,0 0 6 16,0 0-2-16,0 0 3 0,0 0 4 0,0 0-5 15,0 0 5-15,0 0-7 0,0 0 0 0,0 0-7 16,0 0 4-16,0 0-9 0,0 0-7 0,0 0 5 16,0 0-1-16,0 0 2 0,0 0-2 0,0 0-3 15,0 0 2-15,0 0-6 0,0 0 2 0,0 0-1 16,0 0-3-16,0 0 4 0,4 95-7 0,-4-95 0 0,4 61 7 15,-1-28 0-15,-3-33-1 0,4 83 0 16,-4-35 2-16,0 1 4 0,7 2-10 0,-3 3 0 16,3 1 0-16,1 9 2 0,-8 5 2 0,4-2-1 15,-1 9-2-15,5 4 4 0,-1 4-5 0,-3 3 5 0,3-2-2 16,0 0-1-16,1 5 2 0,-4 3 0 0,3-5-3 16,0 10 7-16,1 0-3 0,-1 6-2 15,-7-5 0-15,0 3 0 0,7-4-1 0,-7-4-4 0,0-2-10 16,-7-1 0-16,3-5 3 0,1-1-6 0,-1-9-3 15,0-4-3-15,-3-3-7 0,3-5 4 0,1-2-2 16,-1-10 3-16,4-18 0 0,-8 0-13 0,8-2-5 16,0-4-8-16,-3-1-9 0,-1-11-12 0,0-6-11 15,4 0-23-15,-3-3-9 0,3-7-20 0,0 7-26 0,0-7-24 16,0 0-34-16,0 0-178 0,0 0-425 16,0 0 188-16</inkml:trace>
    <inkml:trace contextRef="#ctx0" brushRef="#br0" timeOffset="-1257.1297">932 4414 4 0,'0'0'350'0,"0"0"-38"0,0 0-16 16,52-13-14-16,-1-3 5 0,12-12-11 16,11-9-2-16,7 4-11 0,4-6-21 0,7 1-20 0,11-5-23 15,1 2-19-15,10-2-19 0,1 2-19 0,-5 0-13 16,-6 4-9-16,-8 3-10 0,-12 2-15 16,-13 5-45-16,-9 5-14 0,-29 11-25 0,-10 3-25 0,-1-1-27 15,-11 2-17-15,-4 2-19 0,1 4-33 0,-8 1-29 16,0 0-34-16,0 0-33 0,0 0-32 0,-30-2-38 15,8 8-176-15,3 0-489 0,1 2 217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46.284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343D49-827C-4C49-B06D-174DA1B21D1E}" emma:medium="tactile" emma:mode="ink">
          <msink:context xmlns:msink="http://schemas.microsoft.com/ink/2010/main" type="inkDrawing" rotatedBoundingBox="19255,4446 23698,3970 23707,4047 19263,4523" semanticType="underline" shapeName="Other">
            <msink:sourceLink direction="with" ref="{AFDE4058-9A9E-4EE0-84A5-BAA0184F7A50}"/>
            <msink:sourceLink direction="with" ref="{1D3D01A3-61DF-4D0B-91E2-97481EB36024}"/>
          </msink:context>
        </emma:interpretation>
      </emma:emma>
    </inkml:annotationXML>
    <inkml:trace contextRef="#ctx0" brushRef="#br0">133 463 152 0,'0'0'219'0,"0"0"-2"0,-83-1 0 0,83 1-3 16,0 0-5-16,0 0-13 0,0 0-16 0,0 0-11 0,0 0-22 15,-52 3-14-15,52-3-10 0,0 0-10 0,0 0-9 16,0 0-11-16,0 0-5 0,0 0-10 0,215 6-13 16,-130-10-1-16,6-6-6 0,16 0-8 0,20-9-4 15,14 2-5-15,10 0-5 0,6-7-2 0,20 1-6 16,10-4 2-16,14 1 1 0,9 3-3 0,10 0-2 15,1 1 0-15,-6-3 2 0,8 8 3 0,-8-3 13 16,-5 4 10-16,-9 0 3 0,-14-4 2 0,-16 3 1 16,-14 7-2-16,-11-4-1 0,-33 2-7 0,-11 6-4 15,-25-3-10-15,-10 0-4 0,-34 6 6 0,-33 3-9 16,0 0-12-16,0 0-8 0,41-2-7 0,-41 2-11 16,0 0-13-16,0 0-13 0,0 0-13 0,0 0-17 15,0 0-20-15,0 0-22 0,-179-23-25 0,140 23-32 16,39 0-41-16,-82-4-33 0,43 5-39 0,39-1-146 15,-69-8-457-15,69 8 202 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5:28.77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1045E08-1AD6-4069-AB7F-3D24373159F4}" emma:medium="tactile" emma:mode="ink">
          <msink:context xmlns:msink="http://schemas.microsoft.com/ink/2010/main" type="inkDrawing" rotatedBoundingBox="8261,7671 9646,5622 11376,6792 9991,8840" hotPoints="10932,7262 9806,8387 8681,7262 9806,6136" semanticType="9" shapeName="Circle">
            <msink:sourceLink direction="with" ref="{8D3E41B7-8BE5-4958-A0E2-9972516E4ED6}"/>
            <msink:sourceLink direction="with" ref="{251E4884-E135-4BD7-8444-DC792C28312F}"/>
            <msink:sourceLink direction="with" ref="{77B86B31-48A2-47A4-8A3E-8771BEA04EEB}"/>
            <msink:destinationLink direction="with" ref="{66C5E263-D964-4890-90E7-76724C992E9F}"/>
          </msink:context>
        </emma:interpretation>
      </emma:emma>
    </inkml:annotationXML>
    <inkml:trace contextRef="#ctx0" brushRef="#br0">487-1119 168 0,'0'0'201'0,"-30"-49"-10"0,30 49-12 0,-26-29-8 16,26 29-14-16,-22-18 6 0,22 18-18 0,0 0-11 15,-48-9-12-15,48 9-16 0,0 0-9 0,-74 16-8 16,26 8-5-16,8 8-9 0,3 8 11 0,-7 12-1 15,3 3 4-15,0 11-4 0,5 12 8 0,-5 9-3 16,8 6-3-16,-4 11-3 0,4 5-2 0,3 8 0 16,4 7-2-16,12 0-3 0,2 3-3 0,12-4-4 0,12-6-6 15,6-9-3-15,15-15-5 0,12-7-8 0,6-8 0 16,8-9 2-16,4-8-8 0,7-13-5 16,8-16-1-16,6-5-13 0,-2-9 9 0,6-13-5 15,-3-15-5-15,15-12-1 0,3-4-2 0,0-11-5 0,8-10 3 16,0-4-7-16,-1-11 2 0,5-1-3 15,-4-11-2-15,-4-5 0 0,-8-6-5 0,-10 1 7 16,-1-3-1-16,-14-5 0 0,-4 0 6 0,-22 1 7 0,-7-3-4 16,-15-1-3-16,-19-10 0 0,-11-2 2 15,-18-5-5-15,-18 4 2 0,-23-9-2 0,-11 12 0 0,-15 7 8 16,-7 17-10-16,-3 14 3 0,-12 13-3 0,-7 15 2 16,-4 21-8-16,-3 14 2 0,-1 10-11 15,1 13-25-15,-4 17-33 0,-4 5-53 0,4 10-73 0,7 7-94 16,4 17-292-16,11 6-623 0,4 0 275 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5:04.29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1F56268-A459-43C1-BF39-07AEF9C88160}" emma:medium="tactile" emma:mode="ink">
          <msink:context xmlns:msink="http://schemas.microsoft.com/ink/2010/main" type="inkDrawing" rotatedBoundingBox="16205,12967 17365,12150 17575,12448 16415,13265" semanticType="callout" shapeName="Other">
            <msink:sourceLink direction="with" ref="{42619D4E-5897-4918-A878-04934C56FAE8}"/>
          </msink:context>
        </emma:interpretation>
      </emma:emma>
    </inkml:annotationXML>
    <inkml:trace contextRef="#ctx0" brushRef="#br0">45 576 15 0,'0'0'252'0,"-15"12"-13"0,8 1-10 0,-4 6-7 0,3 9-9 16,8 5-17-16,0 15-13 0,4-15-12 0,4 1-11 16,6-2-6-16,1-3-10 0,7-5-4 0,4-6-5 15,0-8-10-15,7-10-3 0,4-10-12 0,18-14-2 16,1-9 1-16,10-14-11 0,-3-13-8 0,0-16 3 16,10-4-10-16,1-3-4 0,15-3-12 0,-4 2-9 15,-1 6 2-15,-13 9-13 0,-9 12-3 0,-10 11-12 16,-15 10 2-16,-19 17-41 0,-3 5-38 0,-8 9-53 15,1 2-57-15,-4 1-47 0,-4 2-56 0,0 0-251 16,14 15-549-16,-14-6 244 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4:18.8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D743C3-56B4-4D36-997A-E2055BA45C0D}" emma:medium="tactile" emma:mode="ink">
          <msink:context xmlns:msink="http://schemas.microsoft.com/ink/2010/main" type="inkDrawing" rotatedBoundingBox="21289,371 22743,3076 21733,3618 20280,914" semanticType="verticalRange" shapeName="Other">
            <msink:sourceLink direction="with" ref="{37925FDA-D740-461D-A5A6-E38EEF2E5566}"/>
            <msink:sourceLink direction="with" ref="{64142F2D-5056-4AD5-A074-736DD87674F4}"/>
            <msink:sourceLink direction="with" ref="{2C6033EF-98B9-4A9A-A749-0B85CE0EFCF9}"/>
          </msink:context>
        </emma:interpretation>
      </emma:emma>
    </inkml:annotationXML>
    <inkml:trace contextRef="#ctx0" brushRef="#br0">11753-1791 78 0,'0'0'141'15,"22"-52"-12"-15,-22 52 3 0,22-21 3 0,-22 21-13 16,0 0-7-16,44-14-11 0,-44 14-7 0,0 0-4 16,0 0-13-16,63 53-6 0,-41-8 3 0,-4 4 0 15,5 9 0-15,-5 2 5 0,-3 4-12 0,0 6-1 16,-4 2-7-16,0 0-4 0,7 1-2 0,-7-4-7 16,4-8-2-16,-8-1-2 0,15-10-8 0,1-5 2 15,-9-16 2-15,1-5-6 0,4 0 4 16,-19-24-5-16,29 27 7 0,-29-27-2 0,37 16-1 0,-37-16 1 15,0 0 0-15,63-6-4 0,-63 6 3 0,51-31 0 16,-25 12-7-16,-11-5 0 0,3-3-4 0,-18 27-3 16,23-76-2-16,-16 45-5 0,0-1 0 0,-7 32-2 15,0-48 0-15,0 48 6 0,0 0 2 0,0 0 7 16,-3-44-7-16,3 44-5 0,0 0-2 0,0 0 6 16,0 0-5-16,0 0 3 0,0 0-6 15,0 0 6-15,-41 130-6 0,37-76 0 0,12 1 2 0,6 5 1 16,5 3-1-16,10 7 5 0,12 2-5 0,3 4 3 15,12-9-3-15,3 6-2 0,11 2-1 0,4-5 0 16,7-2 0-16,4-6 4 0,-4-2-4 0,4-4-1 16,-11-4-6-16,-1-1 3 0,-10-7-9 0,-4 8 7 15,-7-5-3-15,-19-2 2 0,-3-3-4 0,-5 2 2 16,-21-15-4-16,-4 4 2 0,0-33 3 0,-29 80 4 16,-1-35 14-16,-3 0 25 0,0-2 8 0,-8-7 25 15,0 2 7-15,-3-5 5 0,0 7-9 0,-4-5 6 16,4-2-13-16,-1 0-6 0,-3-1-5 15,4-2-5-15,0 2-5 0,18-10-13 0,-15 14-24 0,16-11-32 16,-5-4-49-16,0 2-72 0,-6 12-86 0,13-18-115 16,23-17-251-16,-51 20-634 0,18-14 280 0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5:06.4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5E267B2-979E-4FA7-9FFC-9FFB2F727C80}" emma:medium="tactile" emma:mode="ink">
          <msink:context xmlns:msink="http://schemas.microsoft.com/ink/2010/main" type="inkDrawing" rotatedBoundingBox="27958,17067 28957,16313 29188,16619 28189,17372" shapeName="Other"/>
        </emma:interpretation>
      </emma:emma>
    </inkml:annotationXML>
    <inkml:trace contextRef="#ctx0" brushRef="#br0">-1 604 94 0,'0'0'158'0,"0"16"1"0,4 3 4 0,7 9-2 16,3 0-6-16,1-1-3 0,0 3-5 0,3-1 2 15,1-6-6-15,3 1 0 0,-7-11-6 0,7-4-4 16,7-2-6-16,5-3-10 0,3-10 3 0,18-12 7 16,0-17-1-16,8-7-15 0,3-16-3 0,5-11 5 15,2-8-8-15,-3-9-4 0,-3 2-12 0,-4 5-4 16,-12 8-7-16,1 12-10 0,-15 5-2 0,-4 7 0 16,-18 20-8-16,-4 10-15 0,0 1-10 0,-7 5-42 15,-1 6-47-15,-3 5-56 0,0 0-51 0,0 0-52 16,0 0-40-16,0 0-217 0,0 0-509 0,0 0 226 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44:51.32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696F99-D45B-45EF-9623-E520C01FE570}" emma:medium="tactile" emma:mode="ink">
          <msink:context xmlns:msink="http://schemas.microsoft.com/ink/2010/main" type="writingRegion" rotatedBoundingBox="16360,7075 19581,9523 18632,10771 15412,8323"/>
        </emma:interpretation>
      </emma:emma>
    </inkml:annotationXML>
    <inkml:traceGroup>
      <inkml:annotationXML>
        <emma:emma xmlns:emma="http://www.w3.org/2003/04/emma" version="1.0">
          <emma:interpretation id="{C21BD63D-5B4A-474C-BA28-39F3417C6F1F}" emma:medium="tactile" emma:mode="ink">
            <msink:context xmlns:msink="http://schemas.microsoft.com/ink/2010/main" type="paragraph" rotatedBoundingBox="16360,7075 19581,9523 18632,10771 15412,83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F35788-52E2-487B-8012-47D9F18D7806}" emma:medium="tactile" emma:mode="ink">
              <msink:context xmlns:msink="http://schemas.microsoft.com/ink/2010/main" type="line" rotatedBoundingBox="16360,7075 19581,9523 18632,10771 15412,8323"/>
            </emma:interpretation>
          </emma:emma>
        </inkml:annotationXML>
        <inkml:traceGroup>
          <inkml:annotationXML>
            <emma:emma xmlns:emma="http://www.w3.org/2003/04/emma" version="1.0">
              <emma:interpretation id="{F97D1FD6-719B-46A1-B9E6-B15D59F5DB19}" emma:medium="tactile" emma:mode="ink">
                <msink:context xmlns:msink="http://schemas.microsoft.com/ink/2010/main" type="inkWord" rotatedBoundingBox="16167,7329 16541,7613 15785,8607 15412,832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-3195-1610 171 0,'0'0'216'16,"0"0"-9"-16,0 0-2 0,0 0-19 0,0 0-6 15,0 0-16-15,0 0-3 0,0 0 1 0,0 0-7 0,0 0 4 16,0 0-15-16,0 0-4 0,0 0-5 0,0 0-3 16,0 0 3-16,0 0-6 0,0 0-10 0,0 0-4 15,0 0 1-15,77 37-22 0,-21-71-11 0,-1-6-4 16,11-7-1-16,12-8-15 0,-4-8-6 0,7 0 5 15,0-2-13-15,4 3-6 0,4-2-21 0,-1 5-30 16,-14 4-36-16,-8 13-46 0,-7 6-75 0,-3 0-88 16,-30 21-281-16,-8 5-578 0,-18 10 256 0</inkml:trace>
        </inkml:traceGroup>
        <inkml:traceGroup>
          <inkml:annotationXML>
            <emma:emma xmlns:emma="http://www.w3.org/2003/04/emma" version="1.0">
              <emma:interpretation id="{D2787136-448F-4635-A975-116208D287FF}" emma:medium="tactile" emma:mode="ink">
                <msink:context xmlns:msink="http://schemas.microsoft.com/ink/2010/main" type="inkWord" rotatedBoundingBox="17630,8040 17925,8265 17276,9118 16981,8894"/>
              </emma:interpretation>
              <emma:one-of disjunction-type="recognition" id="oneOf1"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2821.6985">-1564-1120 41 0,'0'0'190'0,"-8"57"-5"0,8-57-10 0,8 48-15 16,-8-48-3-16,11 32-3 0,-11-32-10 0,41 17-8 15,-41-17-6-15,62-5-14 0,-6-11-8 0,-1-12-13 16,0-9-11-16,4-10-4 0,4-11-11 0,3-8-7 16,-3-2-5-16,-7 0-10 0,6 3-16 0,-10 10-46 15,3 4-57-15,-14 3-52 0,3 9-69 0,-25 14-111 16,3-1-327-16,-22 26 145 0</inkml:trace>
        </inkml:traceGroup>
        <inkml:traceGroup>
          <inkml:annotationXML>
            <emma:emma xmlns:emma="http://www.w3.org/2003/04/emma" version="1.0">
              <emma:interpretation id="{42619D4E-5897-4918-A878-04934C56FAE8}" emma:medium="tactile" emma:mode="ink">
                <msink:context xmlns:msink="http://schemas.microsoft.com/ink/2010/main" type="inkWord" rotatedBoundingBox="19074,9825 19250,9959 18764,10597 18588,10463">
                  <msink:destinationLink direction="with" ref="{41F56268-A459-43C1-BF39-07AEF9C88160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2.37389E6">0 507 90 0,'0'0'248'0,"0"0"-9"0,0 0-10 15,0 0-19-15,0 0-15 0,0 0-20 0,0 0-14 16,0 0-17-16,0 0-12 0,0 0 10 0,0 0 4 0,0 0 3 15,0 0-10-15,0 0-7 0,0 0-8 0,0 0-3 16,0 0-6-16,0 0-2 0,45 72-1 0,-45-72 1 16,0 0 0-16,51 7-12 0,-51-7-2 15,67-28-6-15,-19-2-6 0,-4-7-8 0,0-6-16 16,1-2-5-16,-1-5 1 0,4-6-16 0,-4 0-4 0,-3-2-3 16,-15 10 7-16,-1 6-10 0,-10 13 8 0,-7 4-17 15,-8 25-8-15,0 0 10 0,14-39-13 0,-14 39-3 16,0 0-19-16,0 0-16 0,0 0-26 0,0 0-34 15,0 0-26-15,0 0-37 0,0 0-43 0,0 0-52 16,0 0-29-16,0 0-257 0,0 0-572 0,0 0 254 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5:18.62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694EED0-6087-4911-8031-DA802F6936AB}" emma:medium="tactile" emma:mode="ink">
          <msink:context xmlns:msink="http://schemas.microsoft.com/ink/2010/main" type="writingRegion" rotatedBoundingBox="25707,3315 27456,3315 27456,7213 25707,7213"/>
        </emma:interpretation>
      </emma:emma>
    </inkml:annotationXML>
    <inkml:traceGroup>
      <inkml:annotationXML>
        <emma:emma xmlns:emma="http://www.w3.org/2003/04/emma" version="1.0">
          <emma:interpretation id="{C3DB8616-9730-479D-B309-15533D071EF6}" emma:medium="tactile" emma:mode="ink">
            <msink:context xmlns:msink="http://schemas.microsoft.com/ink/2010/main" type="paragraph" rotatedBoundingBox="25707,3315 27456,3315 27456,7213 25707,72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D9EBB1-22B5-46CA-8015-E0B37E8520A6}" emma:medium="tactile" emma:mode="ink">
              <msink:context xmlns:msink="http://schemas.microsoft.com/ink/2010/main" type="line" rotatedBoundingBox="25707,3315 27456,3315 27456,7213 25707,7213"/>
            </emma:interpretation>
          </emma:emma>
        </inkml:annotationXML>
        <inkml:traceGroup>
          <inkml:annotationXML>
            <emma:emma xmlns:emma="http://www.w3.org/2003/04/emma" version="1.0">
              <emma:interpretation id="{EF573054-B00E-44F4-98D9-46F96B9242CC}" emma:medium="tactile" emma:mode="ink">
                <msink:context xmlns:msink="http://schemas.microsoft.com/ink/2010/main" type="inkWord" rotatedBoundingBox="25707,6729 26512,6729 26512,7213 25707,72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16723 4561 82 0,'0'0'236'0,"0"0"0"0,0 0-5 16,-33 32 3-16,33-32-11 0,0 0-8 0,-4 37-20 16,4-37-15-16,0 0-4 0,0 0-8 0,11 55 3 15,-11-55 0-15,0 0 1 0,19 31-2 0,-19-31-4 16,0 0-22-16,40 8 3 0,-40-8-14 15,70-20-13-15,-18-4-1 0,11-5-13 16,-4-7-19-16,4-8-2 0,7-4-6 0,-8 1-15 0,8-1-2 0,-7 0 1 16,-7 6-18-16,-12 7-1 0,-18 15-1 0,-8 0-4 0,-18 20-13 15,19-23-10-15,-19 23-16 0,0 0-32 0,0 0-26 16,0 0-29-16,0 0-37 0,0 0-42 16,0 0-64-16,0 0-51 0,0 0-298 0,-115 42-627 0,86-21 279 15</inkml:trace>
        </inkml:traceGroup>
        <inkml:traceGroup>
          <inkml:annotationXML>
            <emma:emma xmlns:emma="http://www.w3.org/2003/04/emma" version="1.0">
              <emma:interpretation id="{18BCD136-F3B0-4F0D-8116-78285CBCF8B0}" emma:medium="tactile" emma:mode="ink">
                <msink:context xmlns:msink="http://schemas.microsoft.com/ink/2010/main" type="inkWord" rotatedBoundingBox="26703,3315 27456,3315 27456,3956 26703,3956"/>
              </emma:interpretation>
              <emma:one-of disjunction-type="recognition" id="oneOf1"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/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r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.37616E6">17682 1467 220 0,'0'0'238'0,"0"0"-7"0,15-70-11 0,15 28-13 16,3 1-17-16,4-2-20 0,7-2-17 0,8-4-13 16,3 5-12-16,8-5-8 0,-4-3-31 0,4 2-7 15,-1 5-12-15,5 7-16 0,-12 6-29 16,4 8-54-16,-29 16-64 0,-1-1-60 0,-29 9-191 0,0 0-373 15,0 0 166-15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44:49.77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0CA1782-CA32-4963-841F-FA6EC549E72C}" emma:medium="tactile" emma:mode="ink">
          <msink:context xmlns:msink="http://schemas.microsoft.com/ink/2010/main" type="inkDrawing" rotatedBoundingBox="11258,7620 11514,14122 7501,14281 7245,7778" hotPoints="10863,7654 11686,13669 8141,14154 7317,8139" semanticType="9" shapeName="Rectangle">
            <msink:sourceLink direction="with" ref="{FCA4A7C6-F275-4A2A-B6EC-FF09B68F3955}"/>
            <msink:sourceLink direction="with" ref="{987B2640-39A5-4D42-A6B6-940285C9D049}"/>
            <msink:destinationLink direction="with" ref="{66C5E263-D964-4890-90E7-76724C992E9F}"/>
            <msink:destinationLink direction="with" ref="{27B797BA-65CD-4BD1-8899-5A78D9520B32}"/>
          </msink:context>
        </emma:interpretation>
      </emma:emma>
    </inkml:annotationXML>
    <inkml:trace contextRef="#ctx0" brushRef="#br0">1052 330 112 0,'0'0'148'0,"0"0"-10"0,0 0-11 0,0 0-11 0,0 0 0 15,0 0-12-15,0 0-7 0,-59 13 2 0,59-13-13 16,0 0 3-16,0 0-9 0,0 0 0 0,0 0-2 15,0 0 0-15,0 0 3 0,0 0 6 0,0 0-6 16,0 0 5-16,0 0-3 0,0 0-1 0,0 0-3 16,0 0-1-16,0 0-3 0,0 0-7 0,0 0-6 15,0 0-2-15,0 0-2 0,0 0 1 0,0 0-5 16,0 0-6-16,0 0 4 0,0 0-1 0,144-39 2 16,-92 26-6-16,3 3-3 0,-14 2-3 0,14-7-1 15,8 6-5-15,-8-2-5 0,4 3-2 0,0 1-2 16,-3-3 2-16,6 0-5 0,1 0-2 0,0 0-6 15,3 2 0-15,-7 6-1 0,4-3 1 0,-4 0-5 16,0 0 4-16,-4 1-6 0,1-1 1 0,-19 4-1 16,18 3 0-16,-55-2-3 0,77-3 0 0,-29 1 5 15,-7 0-3-15,-41 2-2 0,74-3 1 0,-34 3-1 0,16 0-3 16,-16-3 2-16,19 4 1 0,-7-4-4 0,-11-2 3 16,10-4 0-16,5 0-4 0,-5-1-3 15,-10 4 6-15,14-6 0 0,1 2-3 0,-23 1 1 16,22 4-1-16,-18-2 1 0,4-1 1 0,10 1-2 0,-51 7 1 15,67-8-1-15,-38 4 2 0,-29 4-1 0,45-4-1 16,-45 4 4-16,0 0 3 0,44-3-6 16,-44 3-1-16,0 0-1 0,0 0 1 0,0 0 0 0,0 0 0 15,48-2-2-15,-48 2 4 0,0 0 3 0,0 0-4 16,0 0 0-16,0 0-1 0,44-7-1 0,-44 7 6 16,0 0-7-16,0 0 2 0,0 0-3 0,0 0 3 15,0 0 2-15,37-10-6 0,-37 10 6 0,0 0 0 16,0 0-1-16,0 0 1 0,0 0 4 0,0 0-2 15,0 0 4-15,0 0-5 0,0 0 0 0,0 0 2 0,0 0-6 16,0 0 5-16,0 0-6 0,0 0 3 16,0 0 0-16,0 0-1 0,0 0 5 0,0 0-2 15,0 0 4-15,0 0-3 0,0 0 2 0,0 0 5 16,0 0-1-16,0 0-2 0,0 0 3 0,0 0-4 0,0 0 8 16,0 0-1-16,0 0 0 0,0 0 0 15,0 0 3-15,0 0 0 0,0 0-2 0,0 0 1 16,0 0-3-16,0 0 5 0,0 0-1 0,0 0-4 0,26 35 1 15,-26-35 1-15,0 0 2 0,0 0-3 0,0 0 3 16,0 0-3-16,3 43 0 0,-3-43-2 0,0 0 3 16,0 0-5-16,-3 52 5 0,3-52-5 15,0 0-3-15,0 52 3 0,0-52 5 0,0 38-6 0,0-38-1 16,3 38 4-16,-3-38-12 0,4 59 4 0,-4-59 7 16,0 38-5-16,0-38 0 0,8 58-1 0,-5-29 8 15,-3-29-4-15,11 57-3 0,-7-26-1 0,-4-31 1 16,15 59-5-16,-12-29 4 0,-3-30 3 0,12 65-3 15,-5-30 3-15,0-3-5 0,-7-32 3 0,8 83-4 16,-5-50 3-16,1 1 5 0,-4-34-9 0,11 67-1 16,-4-34 3-16,1 2-2 0,-4 14 4 0,-1-18-4 15,-3-31-2-15,11 69 9 0,-3-38-4 0,-1 21-3 16,-7-17-1-16,0-35 10 0,11 90-16 0,-7-59 12 16,-4 21-5-16,4-23-2 0,-4-29 8 0,7 72-6 15,-3-22-2-15,-1-1 3 0,1-16-1 0,0 18 3 16,-1-17-4-16,-3-34 5 0,4 82-4 0,0-50 0 15,-1 2-1-15,5 15 2 0,-5-15 2 0,-3-34 7 0,8 61-16 16,-1-28 7-16,-7-33-1 0,8 64 1 16,-8-29 1-16,0-35 3 0,7 66-1 0,-7-30 7 15,4-2-16-15,-4-34 4 0,3 62 1 0,1-30 4 0,-4-32 0 16,4 65-4-16,-1-34-3 0,-3-31 7 0,8 61 0 16,-4-30 6-16,-4-31-6 0,3 55 5 0,-3-55 1 15,8 62-2-15,-8-62-6 0,3 51 3 0,-3-21 2 16,0-30 0-16,4 59 7 0,0-29-9 0,-4-30 1 15,3 56 4-15,-3-56 1 0,0 57 5 0,0-26-1 16,4-2 5-16,-4-2-14 0,0 0 10 16,0 2-5-16,4 0 4 0,-1-2 6 0,-3-6 3 15,4 0-9-15,-4 10 1 0,4 0-9 0,3 2 10 0,-3-4-11 16,0 4 6-16,-1-5 0 0,1 5-2 0,0 0 6 16,-1-4-5-16,5 19-5 0,-8-15-1 0,3 0 4 15,5 3-6-15,-12 13 16 0,11-17-19 0,-3 1 7 16,-4 0-1-16,0 2-6 0,4 12 9 0,0-18-12 15,-1 3 8-15,-6-1-6 0,3 3 3 0,3 14 5 0,1-14-1 16,-4 0-8-16,4 0 1 0,-1 1 11 0,1 0-8 16,3 13 0-16,-3-14-6 15,0 2 6-15,3 11 5 0,1-14-6 0,-5 0 2 0,1 2-1 0,-4 12-4 16,7-14 3-16,-7 0-6 0,4 1 5 0,0-1 3 16,-1 2-1-16,1-1-7 0,-4 0 0 0,0 14 3 15,4-16 0-15,3 0 0 0,-7 1 1 0,0 1 5 16,0 2-5-16,0 15 3 0,0-18 13 0,7 14-11 15,-10-14-4-15,6 1 9 0,-6 0-11 16,3 0-2-16,0 0 5 0,-4 0 0 0,8 1-6 0,-1 0 7 16,-3-1 2-16,-3-2-8 0,3 0 6 0,-4 0-3 15,4-2-1-15,0-2 0 0,7 2 11 0,-7-3-11 16,0-9 6-16,0 2-3 0,0-5-4 0,4 4 2 0,-4 1 0 16,0-4 2-16,4 0-4 0,-4-2 0 0,0 3-2 15,-4-6 6-15,4 1-10 0,0-5 12 0,0-7-5 16,-4 21-2-16,4-14 6 0,0-7 2 15,-7 9 0-15,7-9 6 0,0 0-6 0,-7 5 6 0,7-5 9 16,0 0 5-16,-8 3-1 0,8-3 0 16,0 0-3-16,-25-7 8 0,17 6 6 0,-3-4 4 0,0 3-2 15,0-3 1-15,-4-1-3 0,-3 4-1 0,3-1-8 16,-4-3-4-16,1 4 1 0,0 0-4 0,-8 0 9 16,4 2-8-16,-12-1-4 0,5 1 0 0,-4 4-1 15,3-5 1-15,-7 6-3 0,0-3-1 0,4 7-5 16,-26 1 3-16,11 1-2 0,-4 5 1 0,-10 2 1 15,3 0 2-15,0-2-2 0,0 0-5 0,-8 11 5 16,4-4-3-16,-3 1-1 0,-4 0-2 0,-4-1 1 16,0-1-3-16,1-1 7 0,2 1-6 0,-6-3 3 15,7 2-1-15,-8-2 0 0,5-4-1 0,-1 4-1 16,4-1 4-16,0-3 0 0,-1 3 4 16,5-3-1-16,-4 2 6 0,3-2 2 0,-3-3 1 0,8 1 0 0,3-2-2 15,0 3 0-15,-1-6-3 0,1 5 5 16,4-1-5-16,-4-3-2 0,4 0-1 0,21-1-2 0,-2-1-7 15,-5 2 7-15,4-2 5 0,0 1-3 0,0-7-2 16,4 6 6-16,0-3-3 0,3 0-6 0,8 0 0 16,0-2 2-16,4 0 0 0,-1 0-5 0,4-2 0 15,1 6 0-15,6-4 7 0,-3 1 2 0,11-3-3 16,-15-1 0-16,15 1 0 0,0 0 11 0,-11 0-15 16,11 0-2-16,0 0-1 0,-14 0 1 0,14 0 2 15,0 0 0-15,0 0 0 0,0 0-3 0,0 0-2 16,0 0 8-16,-11-2-5 0,11 2-1 0,0 0 0 15,0 0 2-15,0 0-3 0,0 0 0 0,0 0-1 0,0 0 2 16,0 0 3-16,-12 2 2 0,12-2 1 16,0 0 5-16,0 0 4 0,0 0-2 0,-11-2-1 15,11 2 5-15,0 0 1 0,-7-5-2 0,7 5 0 0,0 0 2 16,-7-5-3-16,7 5 5 0,0 0-6 0,-11-9 5 16,11 9 1-16,-4-4-1 0,4 4-4 0,0 0-1 15,-4-8 1-15,4 8-4 0,0 0-4 16,-4-8 4-16,4 8-5 0,0 0-2 0,-7-10 2 0,7 10 1 15,0 0-3-15,0 0 1 0,0-7 1 0,0 7-5 16,0 0 3-16,0 0 4 0,0 0-9 0,0 0 4 16,0-14-2-16,0 14 1 0,0 0-2 0,0 0 3 15,0-10-5-15,0 10 3 0,0 0 2 0,0-10 1 16,0 10-5-16,0 0 6 0,0-13 0 0,0 13-2 16,0 0-1-16,4-8 0 0,-4 8-4 0,0 0 5 15,0 0-2-15,3-10 0 0,-3 10-1 0,0 0 1 16,4-12 1-16,-4 12-6 0,0-12 4 0,0 12 0 15,0-17-1-15,4 6 1 0,-4 0-1 0,4 0 2 0,-1-4 0 16,-3-3-3-16,4 2 3 0,-4 1-2 16,0-2-3-16,4 0 3 0,-4-1-1 0,0 0 0 15,0 0 1-15,0 0-2 0,-4-2 3 0,4-1 1 0,0-7-2 16,4 7-4-16,-4-7 3 0,0 0-1 0,-4-2 1 16,8 4 3-16,-8-7-3 0,0 2-1 0,4 1-2 15,-3 1 4-15,3-5 2 0,-4 2-1 0,0-2-2 16,-3 1 4-16,3-1-4 0,-3-14-2 0,-4 16 1 15,3-2-1-15,1 0 4 0,-8-14 0 0,8 15-1 16,-1 1 2-16,-10-14-4 0,7 13 2 0,3-1-2 16,1 2-1-16,-8-16 2 0,4 2-1 0,0 21 0 15,4-11 1-15,-1 3-1 0,-6-17 1 0,6 17 0 16,1-15 0-16,-4-1 0 0,-4 1-2 0,11 17 3 16,1-17-3-16,-5 1 2 0,1 14 0 0,0-15 0 15,-5 13 0-15,1-19-1 0,4 7 2 0,0 12 0 16,-1-13-1-16,5 14-1 0,-8-15 1 0,3-3-2 15,-7 3 2-15,12-1-2 0,-8 20 1 0,11-4 5 16,-15-17-3-16,4-1 0 0,3 0 0 0,1 5 0 16,-4 16-3-16,0-22 1 0,7 4 0 0,-7-3 2 15,0 1-3-15,7 1 1 0,1 0 1 0,-8 2 0 0,3 12 1 16,1-18-2-16,-1 2 2 0,-3 1 1 0,4 16 1 16,3-17-5-16,1 2 2 0,-1 14-1 0,-7-13 4 15,4-1-4-15,7 50-1 0,3-85 0 0,-14 35 1 16,4 1 2-16,-1 1-2 0,1-2-1 0,3 16 3 15,1-16 0-15,-5 16-1 0,-3-14-3 0,7 13 3 16,4 35-2-16,-11-87 3 0,8 55 0 0,-1 1 0 16,-3-19-3-16,7 50-1 0,-4-65 2 0,-3 33 0 15,7 32 2-15,-8-67 1 0,1 32 1 16,3 0-2-16,4 35-6 0,-11-67 7 0,11 34-4 0,0 33-1 16,-7-61-1-16,7 26 1 0,0 35 3 0,-4-60 2 15,0 25-4-15,4 35 2 0,-3-60 0 0,3 60 2 16,0-59-3-16,-4 29 2 0,4 30-1 0,-7-57-1 15,7 57-2-15,0-59 3 0,-4 29 2 0,4 30-2 0,-8-60 2 16,8 28-3-16,0 32 0 0,-7-46 6 16,7 46-2-16,-4-58-3 0,-3 31 1 0,7 27-1 0,-7-46 0 15,7 46 1-15,-8-55-5 0,8 55 10 0,-3-49-10 16,3 49 8-16,-8-50-7 0,8 50 6 0,-4-41-3 16,4 41 0-16,-11-56 0 0,11 56 2 0,-7-52-2 15,3 24-2-15,4 28 0 0,-3-49 2 0,3 49 2 16,-11-48-2-16,11 48-3 0,-4-47 3 0,-3 19 1 15,7 28 1-15,-8-41-4 0,8 41 2 0,-7-46-4 16,7 46 6-16,-4-37-4 0,4 37 1 0,-15-40 1 16,15 40-1-16,-11-32-2 0,11 32 5 0,-7-36-5 15,7 36 4-15,0 0 4 0,-15-46-4 0,15 46-2 16,0 0 0-16,-15-35 2 0,15 35 0 0,0 0 1 16,0 0 1-16,-14-33-3 0,14 33 3 0,0 0 1 15,0 0-3-15,0 0 1 0,0 0-5 0,0 0-1 16,0 0 3-16,-12-30-5 0,12 30 2 0,0 0 0 15,0 0-3-15,0 0 6 0,0 0-1 0,0 0 1 16,0 0-1-16,0 0 1 0,74-13-2 0,-74 13 2 16,56-14 3-16,-8-3-2 0,14 1-3 0,-3-3 0 0,4-2 4 15,4 8-2-15,10-11-1 0,12-5 1 0,-1 4-2 16,12 0-8-16,7-4-11 0,4-3-4 0,-12 3-8 16,-7-1-17-16,1 4-29 0,-16 6-18 0,-3 3-46 15,-8 2-45-15,-29 9-50 0,-37 6-75 0,52-8-119 16,-52 8-372-16,0 0-871 0,0 0 386 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3:46.3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E4F2FFA-3D42-4158-AE9C-D0DF8E55286F}" emma:medium="tactile" emma:mode="ink">
          <msink:context xmlns:msink="http://schemas.microsoft.com/ink/2010/main" type="writingRegion" rotatedBoundingBox="24663,6015 28445,6015 28445,8591 24663,8591"/>
        </emma:interpretation>
      </emma:emma>
    </inkml:annotationXML>
    <inkml:traceGroup>
      <inkml:annotationXML>
        <emma:emma xmlns:emma="http://www.w3.org/2003/04/emma" version="1.0">
          <emma:interpretation id="{FFEE44F3-6B7D-4741-AC8B-171F297BC3EE}" emma:medium="tactile" emma:mode="ink">
            <msink:context xmlns:msink="http://schemas.microsoft.com/ink/2010/main" type="paragraph" rotatedBoundingBox="24663,6015 28445,6015 28445,8591 24663,8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9E4AC2-A3D2-46FA-A339-D40F6B867185}" emma:medium="tactile" emma:mode="ink">
              <msink:context xmlns:msink="http://schemas.microsoft.com/ink/2010/main" type="line" rotatedBoundingBox="24663,6015 28445,6015 28445,8591 24663,8591"/>
            </emma:interpretation>
          </emma:emma>
        </inkml:annotationXML>
        <inkml:traceGroup>
          <inkml:annotationXML>
            <emma:emma xmlns:emma="http://www.w3.org/2003/04/emma" version="1.0">
              <emma:interpretation id="{A517759E-E04D-4191-A4E0-DA26403F8200}" emma:medium="tactile" emma:mode="ink">
                <msink:context xmlns:msink="http://schemas.microsoft.com/ink/2010/main" type="inkWord" rotatedBoundingBox="24663,6015 25475,6015 25475,6862 24663,686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16033 3599 186 0,'0'0'178'0,"0"0"-2"0,0 0-12 16,0 0-8-16,-26-39-9 0,26 39-7 0,0 0-8 15,0 0-12-15,0 0-13 0,0 0-9 0,0 0-5 16,0 0-6-16,0 0-5 0,0 0-8 0,0 0-7 16,0 0-5-16,0 0 0 0,0 0-12 0,0 0-1 15,0 0 2-15,0 0-1 0,0 0-2 0,0 0-3 16,-11-34 0-16,11 34 0 0,0 0-8 0,0 0-6 16,0 0 0-16,0 0-4 0,0 0-4 0,0 0 0 15,0 0-4-15,0 0-1 0,0 0-3 0,0 0-1 16,0 0 1-16,0 0-1 0,0 0-5 0,0 0 0 15,0 0-3-15,0 0 3 0,0 0-2 0,0 0 7 0,0 0 3 16,0 0 11-16,0 0 0 0,0 0-4 16,0 0-3-16,0 0-3 0,0 0 0 0,0 0 5 0,0 0-9 15,0 0 3-15,0 0 3 0,0 0-3 16,0 0 0-16,0 0 0 0,0 0-5 0,0 0 0 0,0 0-3 16,0 0 1-16,0 0 0 0,0 0 3 15,0 0-1-15,0 0 0 0,0 0-3 0,0 0-1 16,96 63 1-16,-66-47-1 0,-1-3 1 0,23 8-1 0,-23-5-4 15,4 1 2-15,1-1-2 0,14 7 4 0,-19-8-6 16,-3 0 2-16,-26-15 4 0,41 28-2 16,-41-28-1-16,11 30 8 0,-11-30 0 0,-8 50-3 0,8-50 5 15,-33 58-3-15,-8-15 4 0,1-4-5 0,-12-3-2 16,-3 1 4-16,0-1-4 0,-12-3-20 0,8 4-30 16,-7 1-50-16,3-2-63 0,4-2-58 0,-11 2-274 15,-4-5-526-15,4-1 233 0</inkml:trace>
        </inkml:traceGroup>
        <inkml:traceGroup>
          <inkml:annotationXML>
            <emma:emma xmlns:emma="http://www.w3.org/2003/04/emma" version="1.0">
              <emma:interpretation id="{CF726729-ECD8-47F2-A32A-C240F26C7EFB}" emma:medium="tactile" emma:mode="ink">
                <msink:context xmlns:msink="http://schemas.microsoft.com/ink/2010/main" type="inkWord" rotatedBoundingBox="27408,7696 28445,7696 28445,8591 27408,859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79051.4747">18439 5616 184 0,'0'0'224'0,"0"0"-7"0,0 0-17 0,0 0-14 16,0 0-17-16,0 0-14 0,0 0-15 15,0 0-4-15,0 0-2 0,0 0-1 0,0 0-1 0,-52 56-2 16,52-23-2-16,0 21 14 0,0-1-4 0,0-2 5 15,0-51-9-15,4 87 1 0,0-53-2 0,3-1-5 16,-7-33-6-16,18 47-1 0,1-25-8 0,-19-22-1 16,37 16-9-16,-37-16-9 0,92-20-1 0,-40-6-12 15,7-14-8-15,-8-5 4 0,16-10-16 0,-1-11-9 16,1-3 0-16,3-8-5 0,-4 2-11 0,-3 5 7 16,-4 1-15-16,-4 4-4 0,-3 5 2 0,-8 8-2 15,-10 13-10-15,-16 15 2 0,-3 9-6 0,-15 15-5 16,0 0-12-16,18-28-23 0,-18 28-31 0,0 0-18 0,0 0-26 15,0 0-43-15,0 0-51 0,0 0-60 0,-66 71-55 16,44-44-261-16,-4 16-622 0,7-13 275 16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44:55.2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B8A4E6-F24E-40C6-AB5D-4F17530D4E27}" emma:medium="tactile" emma:mode="ink">
          <msink:context xmlns:msink="http://schemas.microsoft.com/ink/2010/main" type="writingRegion" rotatedBoundingBox="28571,12082 29065,12082 29065,12712 28571,12712"/>
        </emma:interpretation>
      </emma:emma>
    </inkml:annotationXML>
    <inkml:traceGroup>
      <inkml:annotationXML>
        <emma:emma xmlns:emma="http://www.w3.org/2003/04/emma" version="1.0">
          <emma:interpretation id="{E73858CD-51B6-428F-8D77-FA50E4AAA84A}" emma:medium="tactile" emma:mode="ink">
            <msink:context xmlns:msink="http://schemas.microsoft.com/ink/2010/main" type="paragraph" rotatedBoundingBox="28571,12082 29065,12082 29065,12712 28571,12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4DA4DE-517C-4D31-BD9D-7534689A4A00}" emma:medium="tactile" emma:mode="ink">
              <msink:context xmlns:msink="http://schemas.microsoft.com/ink/2010/main" type="line" rotatedBoundingBox="28571,12082 29065,12082 29065,12712 28571,12712"/>
            </emma:interpretation>
          </emma:emma>
        </inkml:annotationXML>
        <inkml:traceGroup>
          <inkml:annotationXML>
            <emma:emma xmlns:emma="http://www.w3.org/2003/04/emma" version="1.0">
              <emma:interpretation id="{F70289B8-A7B1-4A2F-A167-2296CC9A12C7}" emma:medium="tactile" emma:mode="ink">
                <msink:context xmlns:msink="http://schemas.microsoft.com/ink/2010/main" type="inkWord" rotatedBoundingBox="28571,12082 29065,12082 29065,12712 28571,12712"/>
              </emma:interpretation>
              <emma:one-of disjunction-type="recognition" id="oneOf0">
                <emma:interpretation id="interp0" emma:lang="" emma:confidence="0.5">
                  <emma:literal>.</emma:literal>
                </emma:interpretation>
                <emma:interpretation id="interp1" emma:lang="" emma:confidence="0">
                  <emma:literal>/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$</emma:literal>
                </emma:interpretation>
              </emma:one-of>
            </emma:emma>
          </inkml:annotationXML>
          <inkml:trace contextRef="#ctx0" brushRef="#br0">-1 630 17 0,'3'-27'397'0,"5"-1"-35"0,-1 1-41 0,8-5-31 15,14-18-26-15,5 3-32 0,-1-1-17 0,0-3-28 16,4 5-20-16,3 6-33 0,1 2-50 0,-4 0-57 15,-11 16-83-15,0-6-85 0,18-7-87 0,-18 12-151 0,3 0-410 16,-3-4 181-16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3:35.1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161F99B-C319-4E5B-960E-47F5536EA34D}" emma:medium="tactile" emma:mode="ink">
          <msink:context xmlns:msink="http://schemas.microsoft.com/ink/2010/main" type="inkDrawing" rotatedBoundingBox="9800,8735 10362,10459 8699,11001 8137,9277" hotPoints="10231,9928 9357,10802 8483,9928 9357,9053" semanticType="enclosure" shapeName="Circle">
            <msink:sourceLink direction="with" ref="{1A415F27-266C-476F-81C1-4709E36E3DA3}"/>
          </msink:context>
        </emma:interpretation>
      </emma:emma>
    </inkml:annotationXML>
    <inkml:trace contextRef="#ctx0" brushRef="#br0">-236 2533 173 0,'-29'-25'230'15,"-1"6"0"-15,1 3-6 0,-5 1-7 0,34 15-5 0,-66-18-15 16,14 12-15-16,1 12-14 0,51-6-18 0,-93 28-9 15,42-5-11-15,3 10-11 0,-11 14-7 0,11 7-5 16,3 8-8-16,8 9-5 0,8 8-7 0,-1 10-10 16,8 7-4-16,11 12-7 0,-4-5-3 0,15 13 1 15,4 2-7-15,7-2-1 0,11-10-8 0,4 1-3 16,11-10-4-16,7-11-1 0,1-7-8 0,6-18-1 16,5-6-6-16,3-13 6 0,7-10-7 15,12-13-3-15,-5-11-1 0,9-10 0 0,6-12 4 0,1-12 0 16,-1-7-6-16,1-13-6 0,-4-15 2 0,-4-10 0 15,-4-5-7-15,-6-6 0 0,-1-10-2 0,-11 1 1 16,-11-4 5-16,-8 5-2 0,-18-7-2 0,-14 5 0 16,-19 5-5-16,-15-12 2 0,-15 5-4 0,-14-2-1 15,-4 10 6-15,-11 12 0 0,-4 21 8 0,-15 6 10 0,5 21 8 16,-9 12-6-16,-3 14 3 0,-11 12 0 0,-3 9-6 16,-5 10-4-16,5 6 3 0,6 10-2 15,8 1-3-15,8 2-15 0,7 3-8 0,10-1-37 0,9 2-19 16,10-3-29-16,15 2-41 0,4-9-41 0,14-16-48 15,12 2-54-15,-8 1-244 0,15-31-564 0,-3 57 250 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17.205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65799A-161D-42F1-B730-37C1A04B7C33}" emma:medium="tactile" emma:mode="ink">
          <msink:context xmlns:msink="http://schemas.microsoft.com/ink/2010/main" type="writingRegion" rotatedBoundingBox="20169,2364 30395,2427 30381,4710 20156,4648"/>
        </emma:interpretation>
      </emma:emma>
    </inkml:annotationXML>
    <inkml:traceGroup>
      <inkml:annotationXML>
        <emma:emma xmlns:emma="http://www.w3.org/2003/04/emma" version="1.0">
          <emma:interpretation id="{6F1450C3-61A4-4C01-9E65-637F059F35EE}" emma:medium="tactile" emma:mode="ink">
            <msink:context xmlns:msink="http://schemas.microsoft.com/ink/2010/main" type="paragraph" rotatedBoundingBox="20169,2364 30395,2427 30381,4710 20156,4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C5DEA-9571-49A2-8507-A7825BE679B6}" emma:medium="tactile" emma:mode="ink">
              <msink:context xmlns:msink="http://schemas.microsoft.com/ink/2010/main" type="line" rotatedBoundingBox="20169,2364 30395,2427 30381,4710 20156,4648"/>
            </emma:interpretation>
          </emma:emma>
        </inkml:annotationXML>
        <inkml:traceGroup>
          <inkml:annotationXML>
            <emma:emma xmlns:emma="http://www.w3.org/2003/04/emma" version="1.0">
              <emma:interpretation id="{2F28B09E-4EF5-4EDD-A82F-8E4FE861D810}" emma:medium="tactile" emma:mode="ink">
                <msink:context xmlns:msink="http://schemas.microsoft.com/ink/2010/main" type="inkWord" rotatedBoundingBox="20169,2364 21697,2374 21688,3909 20160,3900"/>
              </emma:interpretation>
              <emma:one-of disjunction-type="recognition" id="oneOf0">
                <emma:interpretation id="interp0" emma:lang="" emma:confidence="0.5">
                  <emma:literal>At</emma:literal>
                </emma:interpretation>
                <emma:interpretation id="interp1" emma:lang="" emma:confidence="0">
                  <emma:literal>It</emma:literal>
                </emma:interpretation>
                <emma:interpretation id="interp2" emma:lang="" emma:confidence="0">
                  <emma:literal>et</emma:literal>
                </emma:interpretation>
                <emma:interpretation id="interp3" emma:lang="" emma:confidence="0">
                  <emma:literal>at</emma:literal>
                </emma:interpretation>
                <emma:interpretation id="interp4" emma:lang="" emma:confidence="0">
                  <emma:literal>Ct</emma:literal>
                </emma:interpretation>
              </emma:one-of>
            </emma:emma>
          </inkml:annotationXML>
          <inkml:trace contextRef="#ctx0" brushRef="#br0">-1941-577 208 0,'0'0'211'0,"0"0"4"0,0 0-3 0,47 29-7 15,-47-29-9-15,0 0-8 0,0 0-13 0,0 0-8 16,80-43-9-16,-80 43-8 0,36-44-12 0,-22 14-11 16,-14 30-11-16,19-52-7 0,-19 52-8 0,8-56-3 15,-5 24-7-15,-3 32-7 0,0 0-10 0,-11-79-5 16,11 79-2-16,-16-39-7 0,16 39-5 0,-17-34-2 15,17 34-4-15,0 0-10 0,-33-18-8 0,33 18 0 16,0 0-6-16,0 0-5 0,0 0-1 0,-77 55 7 16,55-22-13-16,5 2 4 0,1-1-5 0,7 5 3 15,9-39-2-15,-5 75 1 0,8-39-5 0,-3-36-1 16,8 55-1-16,-8-55 2 0,19 37 4 0,-19-37-4 0,36 26 2 16,-36-26 3-16,41 5 2 0,-41-5-7 0,0 0 0 15,91-34 5-15,-60 8 13 0,-1-1 2 16,-3-5 6-16,9-15 15 0,-3-3-3 0,-11 15 13 15,0-21-7-15,-8-3-2 0,0-2-15 0,-6 2 5 0,-8-7-6 16,-5 0-9-16,-12-5 3 0,6 4-5 0,-8 1-5 16,0 4-2-16,8 9 2 0,2 24-2 0,9 29-10 15,-13-33 10-15,13 33 6 0,0 0-13 0,0 0-8 16,0 0-1-16,0 0-4 0,0 0 6 0,0 0-5 16,0 0 4-16,-25 115 4 0,33-60-3 0,0 9 8 15,9 4-14-15,-3-3-2 0,8 6 12 0,-3 0 4 16,11-4-3-16,-2-2-1 0,-1-9 13 0,1-1-12 15,2-3-5-15,-10-16 8 0,-1-2-7 0,-3 0-23 16,4-4-19-16,-20-30-33 0,16 36-46 0,-16-36-50 16,0 0-55-16,0 0-44 0,0 0-59 0,0 0-229 15,-80 8-599-15,80-8 265 0</inkml:trace>
          <inkml:trace contextRef="#ctx0" brushRef="#br0" timeOffset="160.424">-1924-986 181 0,'0'0'305'0,"160"7"-8"0,-94-11-8 0,3-3-10 0,5-8-11 16,6 0-18-16,-3-4-22 0,1 3-23 15,-15-2-23-15,-22 6-37 0,1 2-54 0,-42 10-70 16,46-13-96-16,-46 13-119 0,28-22-218 0,-28 22-447 16,0 0 198-16</inkml:trace>
          <inkml:trace contextRef="#ctx0" brushRef="#br0" timeOffset="-686.003">-2277-825 105 0,'0'0'176'16,"0"0"-12"-16,-99 31-7 0,66-10-10 0,0 2-7 16,2 5-13-16,-4 15-9 0,-1 6-6 0,3-1-7 15,16-13-10-15,3 1-9 0,1-3-2 0,13-33-8 16,-11 65-1-16,11-65-12 0,0 43 1 0,0-43-8 16,0 0 0-16,13 46-5 0,-13-46-2 15,0 0 3-15,31 20 10 0,-31-20-4 0,0 0-2 0,0 0 2 16,0 0 2-16,91-60 3 0,-75 33 2 0,1-4-1 0,-17 31-3 15,22-60-5-15,-11 29 5 0,-11 31-3 0,14-65 1 16,-9 34-5-16,-5 31-4 0,8-54 2 0,-8 54 4 16,6-41-3-16,-6 41-4 0,0 0 5 15,14-41-6-15,-14 41-7 0,0 0-7 0,0 0-6 16,0 0-3-16,0 0-1 0,0 0-5 0,0 0-2 0,0 0-1 16,0 0-4-16,93 84 7 0,-71-48-9 0,9 16 0 15,-6-1-1-15,2-4 1 0,3 5-4 0,-13-18 2 16,-1 18-5-16,-2-16 0 0,-3-1-1 0,-11-35-1 15,14 75-3-15,-19-38 3 0,5-37-6 0,-17 61 8 16,3-33 0-16,14-28-1 0,-19 33-2 0,19-33 3 16,0 0 3-16,0 0-2 0,-30 20-1 0,30-20 1 15,0 0-9-15,0 0-10 0,-31-85-11 0,31 85-5 16,6-101-14-16,5 44-10 0,3 4-6 0,2 1-2 16,1 16-2-16,-4 2 6 0,15-19 1 0,-11 20 6 15,2 1 1-15,-3 0 4 0,4 0 6 0,-20 32 3 0,33-49 6 16,-19 28 5-16,-14 21 7 0,19-39 14 15,-19 39 6-15,14-36 7 0,-14 36 4 0,0 0 11 16,0 0 3-16,0 0 3 0,0 0 2 0,2-45-6 0,-2 45 0 16,0 0-6-16,0 0-4 0,0 0-3 15,0 0 3-15,0 0 0 0,0 0-5 0,0 0 1 16,0 0-1-16,0 0 0 0,-91 82 2 0,91-82-4 16,-11 37 1-16,11-37 4 0,0 0 0 0,6 52-6 0,-6-52 3 15,0 0 0-15,0 0-2 0,30 39 6 0,-30-39-1 16,0 0-3-16,0 0 4 0,58-1-6 0,-58 1 2 15,0 0-1-15,52-40 0 0,-52 40 2 0,25-40-5 16,-8 10 2-16,-17 30-4 0,11-51 1 0,-11 51-2 16,0-69-2-16,0 69 0 0,-11-73 1 0,3 17-4 15,-6 20 0-15,6 0 3 0,8 36-3 0,-17-50-3 16,17 50 4-16,0 0-5 0,-14-30-13 0,14 30-20 16,0 0-17-16,0 0-14 0,0 0-21 0,0 0-26 15,0 0-40-15,0 0-31 0,0 0-45 0,0 0-158 16,0 0-422-16,-77 66 186 0</inkml:trace>
        </inkml:traceGroup>
        <inkml:traceGroup>
          <inkml:annotationXML>
            <emma:emma xmlns:emma="http://www.w3.org/2003/04/emma" version="1.0">
              <emma:interpretation id="{3FB13DBE-38C7-4844-8739-6DF8159C0395}" emma:medium="tactile" emma:mode="ink">
                <msink:context xmlns:msink="http://schemas.microsoft.com/ink/2010/main" type="inkWord" rotatedBoundingBox="22795,3905 23474,3909 23470,4523 22791,451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30659.5322">0 14 28 0,'0'0'263'0,"0"0"-17"0,0 0-23 0,0 0-14 15,0 0-10-15,0 0-5 0,0 0-8 0,157-23-14 16,-88 28-12-16,2 8-10 0,-2-1-18 0,-5 2-10 16,-6 2-9-16,-20 0-16 0,1 5-1 0,-3 0-14 15,-9 7-12-15,-2-3-2 0,-25-25-9 0,25 50-6 16,-25-50-3-16,0 54-4 0,0-54-5 0,-31 61 3 16,7-31-4-16,-7-3 3 0,-10 13 4 0,11-17-9 15,-12-5-7-15,4 1 0 0,-1-2-2 0,1 1-8 16,4-2-14-16,34-16-31 0,-49 25-27 0,49-25-46 15,-47 26-55-15,47-26-61 0,-22 20-263 0,22-20-515 16,0 0 228-16</inkml:trace>
        </inkml:traceGroup>
        <inkml:traceGroup>
          <inkml:annotationXML>
            <emma:emma xmlns:emma="http://www.w3.org/2003/04/emma" version="1.0">
              <emma:interpretation id="{F864AE0B-4B26-4676-BFC6-3E58D19C5618}" emma:medium="tactile" emma:mode="ink">
                <msink:context xmlns:msink="http://schemas.microsoft.com/ink/2010/main" type="inkWord" rotatedBoundingBox="24768,2594 30394,2628 30381,4710 24756,4676">
                  <msink:destinationLink direction="with" ref="{1D3D01A3-61DF-4D0B-91E2-97481EB36024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29114.1917">2078-870 230 0,'0'0'245'0,"-6"-67"-8"16,6 67-3-16,0 0-10 0,0 0-20 0,-13-38-21 15,13 38-20-15,0 0-20 0,0 0-15 0,0 0-8 16,0 0-10-16,13 154-13 0,-13-82-6 0,6 5-8 16,2 6-9-16,0 3-7 0,1 6-7 0,-4-6-2 15,1-1-10-15,-6 5 0 0,8-1 2 0,-5-11-11 16,2-4-4-16,3-6-11 0,-2-2-4 0,0-29-11 15,-1-3-12-15,-5-34-8 0,6 45-9 0,-6-45-10 16,0 0 4-16,0 0-7 0,0 0-18 0,0 0-16 16,0 0-15-16,0 0-7 0,0 0 0 0,-45-154 7 15,32 90 6-15,-7-10 8 0,4 7 9 0,2-8 6 16,-2 1-3-16,-4-1 8 0,9-7 5 0,-5 2 9 16,2-3 6-16,8 4 8 0,6 5 12 0,0 2 13 15,6 13 6-15,-1 20 15 0,9-16 12 0,-3 29 4 16,-11 26 10-16,36-49-2 0,-36 49-4 0,30-29-3 15,-30 29-6-15,42-11-4 0,-42 11-2 0,0 0-3 16,0 0-5-16,71 48-4 0,-60-18-5 0,-11-30-3 0,20 89-9 16,-20-51-9-16,-11 21-6 0,-9 1-4 15,4-7-11-15,-3 0 1 0,-4-17 11 0,4-1-10 16,0-2 3-16,2-5 3 0,17-28 1 0,-30 37 3 16,30-37 1-16,-28 35 2 0,28-35 1 0,0 0 6 0,0 0 1 15,-8 34 2-15,8-34 5 0,0 0 7 16,0 0 5-16,47 47 8 0,-14-26 4 0,0-2 2 15,17 11 6-15,2 0-4 0,-2 2 0 0,2-3-1 0,-2 6-2 16,-9-12-2-16,9 5 0 0,-17-7-8 0,5-1-1 16,15 10-15-16,-17-12-12 0,-1-1-9 0,1-3-15 15,-36-14-9-15,77 7-4 0,-77-7 0 0,75-12 3 16,-39-1 0-16,2-4 9 0,-2-6-4 0,-8 0 5 16,5-3 9-16,-14 1-6 0,-19 25 6 0,36-53 1 15,-31 29 3-15,-5 24 7 16,6-53 5-16,-6 53 10 0,-22-61 14 0,22 61 7 0,-31-45 13 0,12 30 7 15,19 15 8-15,-55-26 3 0,55 26 2 0,-58-11-1 16,22 11 3-16,36 0 2 0,-71 17 2 0,40-2-4 16,31-15 1-16,-60 38-3 0,29-13-4 15,7 6 2-15,7-3-6 0,-5 2 0 0,22-30-5 0,-19 63 2 16,19-63-12-16,0 53 2 0,0-53-2 0,0 41-4 16,0-41 1-16,0 0 0 0,30 38-3 0,-30-38 1 15,0 0 2-15,55 6-3 0,-55-6-5 0,0 0 0 0,83-43-4 16,-56 19 10-16,-2 0-8 0,0-3 6 15,-25 27 4-15,30-53-6 0,-13 25-4 0,-17 28 2 16,19-39-1-16,-19 39 1 0,17-37-3 0,-17 37-1 16,0 0-3-16,0 0-2 0,0 0 2 0,14-32 1 0,-14 32-11 15,0 0 3-15,0 0 0 0,0 0-2 16,0 0 3-16,52 72-3 0,-52-72 3 0,30 57 4 16,-16-29-7-16,8-1 9 0,-22-27-4 0,30 38-4 0,-30-38 3 15,36 28-3-15,-36-28 1 0,47 16 1 0,-47-16 1 16,0 0-3-16,80-19 3 0,-80 19 1 0,52-39 1 15,-27 7 2-15,-8 4-4 0,2-6 2 0,-8-19 1 16,8 2-2-16,-8-3-5 0,-2-1 9 0,-4-4-5 16,-5 0-6-16,11-2 1 0,-16-8 1 0,-4 7-2 15,4 0 2-15,-6 6-1 0,5 21 4 0,6 35-1 16,-13-51 6-16,13 51 7 0,-6-35-2 0,6 35-3 16,0 0 0-16,0 0-8 0,0 0-1 0,0 0-2 15,0 0 4-15,0 0 1 0,0 0 4 0,-41 144-5 16,46-80 0-16,-5 0 4 0,19 3-5 0,-8 0 3 15,9-5 3-15,-4-6-8 0,4 3 3 0,-4-5-10 16,9-3-17-16,-11-19-24 0,-3-3-21 0,0 9-37 16,-11-38-30-16,5 42-34 0,-5-42-26 0,0 0-22 15,0 0-36-15,0 0-12 0,0 0-155 0,-36 34-452 16,36-34 200-16</inkml:trace>
          <inkml:trace contextRef="#ctx0" brushRef="#br0" timeOffset="-28886.1094">3252-206 87 0,'0'0'110'16,"-30"-42"-7"-16,30 42 5 0,0 0-4 0,0 0-1 0,0 0-3 15,0-44-1-15,0 44-1 0,0 0 2 0,0 0-2 16,66-40 2-16,-66 40-2 0,60-26-1 16,-29 15 2-16,5-5 3 0,-36 16 5 0,66-28 3 15,-36 14-4-15,0-2 4 0,-30 16-1 0,47-23 2 16,-47 23 1-16,31-20-3 0,-31 20-3 0,0 0-9 0,0 0-13 16,0 0-6-16,46-1-6 0,-46 1-3 15,0 0-6-15,42 53-2 0,-23-21 2 0,-8 2-5 0,3 2-4 16,8 18-3-16,-3-20-9 0,-2 4-1 15,-6-5-8-15,3 1-11 0,-14-34-25 0,24 64-26 0,-13-34-37 16,-11-30-46-16,17 37-52 0,-17-37-53 0,0 0-62 16,0 0-155-16,0 0-471 0,0 0 209 0</inkml:trace>
          <inkml:trace contextRef="#ctx0" brushRef="#br0" timeOffset="-28734.1353">3445-672 56 0,'0'0'67'0,"52"74"-41"0,-38-46-52 16,3 1-26-16,-17-29 12 0</inkml:trace>
          <inkml:trace contextRef="#ctx0" brushRef="#br0" timeOffset="-27999.2365">3834-439 62 0,'0'0'242'0,"0"0"4"16,0 0 12-16,0 0-16 0,0 0-20 0,24-49-18 16,-24 49-14-16,0 0-10 0,0 0 2 15,0 0-9-15,0 0-3 0,94 48-15 0,-69-26-14 0,-25-22-10 16,36 43-15-16,-23-26-9 0,-13-17-11 0,36 43-9 15,-36-43-7-15,31 34-11 0,-31-34-5 0,22 27-10 16,-22-27-12-16,0 0-10 0,24 25-8 0,-24-25-4 16,0 0-11-16,0 0-3 0,0 0-12 15,0 0 6-15,0 0-6 0,0 0-8 0,0 0-1 16,58-68-1-16,-58 68-2 0,20-34-7 0,-20 34-2 16,0 0-4-16,19-29 2 0,-19 29-5 0,0 0 1 0,0 0 1 15,0 0 1-15,0 0 4 0,47-3 3 0,-47 3 2 16,0 0 1-16,0 0 5 0,71 30 1 0,-71-30-2 15,42 12 4-15,-42-12 2 0,71 8 2 16,-71-8-1-16,42 1 4 0,-42-1 1 0,0 0 3 0,60-20 3 16,-60 20 2-16,31-23 3 0,-31 23 6 0,0 0-1 15,11-47 1-15,-11 47 4 0,0 0 1 0,0 0 0 16,-42-83-5-16,26 64-4 0,16 19 6 0,-41-41-8 16,41 41 2-16,-39-23-5 0,39 23 1 0,-36-16-1 15,36 16-1-15,0 0-1 0,0 0 1 0,-72 25-3 16,72-25 3-16,-35 44-1 0,35-44 2 0,-28 37-3 0,20-7 2 15,8-30 1-15,0 0-2 0,-6 58 2 16,6-58 2-16,0 0-3 0,20 54 3 0,-20-54 0 16,0 0 5-16,35 28-4 0,-35-28 8 0,0 0-8 15,47 4 3-15,-47-4 6 0,0 0 8 0,0 0 8 0,72-39 6 16,-72 39-2-16,30-34-1 0,-30 34 2 0,25-41 5 16,-25 41 2-16,30-36 2 0,-30 36-4 0,31-35-4 15,-31 35 0-15,27-26-7 0,-27 26-6 0,0 0-2 16,0 0-4-16,0 0 5 0,0 0-2 0,0 0-6 15,77 76 0-15,-57-21-6 0,10 5 0 0,-11 1 8 16,-2 3-8-16,-1 3 2 0,-2 11 1 0,-3 4-7 16,0 1 4-16,-2 0-16 0,-4 3-14 0,1 1-5 15,-6-5-11-15,-11-8-3 0,-3-11 6 0,-3-5 4 16,3-21 2-16,-2-4 5 0,-20-4 3 0,0-15 12 16,6 1 9-16,30-15 14 0,-83 5 11 0,23-17 4 15,24-1 15-15,-19-20 3 0,2-8-4 0,9-2-1 16,8-6 3-16,14-14-9 0,-8 2 0 0,24 1-12 15,1-6-1-15,5 5-6 0,11-2-21 0,6 2-26 16,2 5-21-16,6 19-20 0,2-14-32 0,9 5-47 0,0-10-51 16,0 10-52-16,8-4-55 0,-8 5-198 15,-12 16-548-15,18-16 243 0</inkml:trace>
          <inkml:trace contextRef="#ctx0" brushRef="#br0" timeOffset="-27709.8814">5126-1095 179 0,'0'0'270'0,"-83"0"-10"0,83 0-18 0,-46 20-17 15,46-20-16-15,-39 26-20 0,39-26-15 0,-28 34-21 16,28-34-10-16,-13 35-15 0,13-35-11 0,0 0-11 16,19 75-6-16,6-49-12 0,2 1-8 0,17 9-10 15,-16-6-7-15,2-7-4 0,14 12-7 0,-10-10-7 16,-4 2-4-16,0-5-7 0,-5 2-12 0,-25-24 3 15,30 46-11-15,-30-46-2 0,6 37 3 0,-6-37-2 16,0 0 5-16,-42 67-8 0,12-45 4 0,-25 9-3 16,19-10 1-16,-5-4-4 0,5 1 4 15,0-3-7-15,36-15 3 0,-71 21-4 0,71-21-5 16,-42 7-21-16,42-7-20 0,0 0-34 0,0 0-45 0,0 0-56 16,-44-32-33-16,44 32-221 0,0 0-466 0,0 0 207 15</inkml:trace>
          <inkml:trace contextRef="#ctx0" brushRef="#br0" timeOffset="-27029.8306">5330-655 47 0,'0'0'176'0,"0"0"8"16,0 0 13-16,30 53 1 0,-30-53-4 0,0 0-11 0,42 17-10 16,-42-17-13-16,44-2-17 0,-44 2-13 15,0 0-14-15,99-18-14 0,-74 7-9 0,-25 11-9 16,50-31-5-16,-50 31-7 0,33-29-2 0,-33 29-5 0,19-29-5 15,-19 29-3-15,0 0-7 0,-6-52-5 0,6 52 0 16,0 0-3-16,-30-52 3 0,30 52-1 0,-30-26-4 16,30 26-3-16,-31-16 6 0,31 16-13 15,0 0-2-15,-52-5-3 0,52 5-2 0,0 0-4 0,0 0-1 16,-72 36-4-16,72-36 3 0,-24 39-4 0,4-11-3 16,20-28 0-16,-11 64 2 0,11-64-4 0,0 54 1 15,0-54-2-15,20 48 0 0,-20-48 4 0,27 39-5 16,-2-19-1-16,5-2 1 0,-30-18-2 0,66 25 3 15,-30-21-4-15,-36-4 4 0,0 0-5 0,88-12 6 16,-88 12-3-16,61-20-2 0,-31 2-4 0,-5 1 5 16,-25 17 1-16,42-43 6 0,-42 43-11 0,11-49 6 15,-11 49-3-15,0-53-6 0,0 53 0 0,-22-70-4 16,2 37 5-16,20 33-2 0,-22-62 5 0,8 41-4 16,14 21-5-16,0 0 1 0,-22-36-2 15,22 36-5-15,0 0-2 0,0 0 4 0,0 0 1 0,0 0 0 16,0 0 2-16,0 0 0 0,-38 81 3 0,38-81 2 15,0 0 1-15,19 76 6 0,-19-76-3 0,25 53 8 16,-25-53-5-16,30 36 3 0,-2-15 2 0,-28-21-6 16,36 25 1-16,-36-25 1 0,38 13 1 0,-38-13-3 15,0 0-6-15,0 0-7 0,0 0-3 0,0 0-10 16,72-37-8-16,-72 37-2 0,16-40-1 0,1 9 4 16,-17 31 3-16,14-54 2 0,-14 54 1 0,5-66 2 15,6 32 4-15,-11 34 4 0,8-41 4 0,-8 41 15 16,0 0 10-16,0 0 10 0,17-34-9 0,-17 34 7 15,0 0 11-15,0 0 20 0,0 0 4 0,0 0 14 16,36 94 12-16,-25-57 2 0,3 15 1 0,-3-16-6 0,2 1 3 16,4-1-1-16,8 11-9 0,-3-14 5 0,3-1-11 15,-1-4-3-15,7-5 0 0,-31-23-8 0,52 28-6 16,-52-28 7-16,47 12 5 0,-47-12-11 16,0 0 0-16,63-13-6 0,-63 13 2 0,33-32-4 0,-33 32-12 15,25-56-6-15,-19 21-22 0,-6 35-35 0,0-80-28 16,-11 26-28-16,0 18-44 0,-9-19-41 0,-2 1-42 15,3 19-20-15,5-2-27 0,-2 4-26 16,16 33-224-16,-20-36-552 0,20 36 244 0</inkml:trace>
          <inkml:trace contextRef="#ctx0" brushRef="#br0" timeOffset="-26696.7293">6300-1294 25 0,'0'0'177'0,"0"0"-13"0,0 0-21 16,0 0-13-16,0 0-14 0,0 0-13 0,0 0-10 0,0 0-11 16,0 0-32-16,0 0-40 0,25 127-29 0,0-94-40 15,16 21-111-15,1-3-183 0,-18-21 82 0</inkml:trace>
          <inkml:trace contextRef="#ctx0" brushRef="#br0" timeOffset="-26830.8459">6463-1078 34 0,'0'0'264'0,"41"63"6"0,-27-43-6 0,3 15 2 15,2 0-4-15,-3 1-15 0,9 16-19 0,-8-17-11 16,8 18-34-16,-14-18-17 0,2-1-6 0,4 3-27 16,2 14-12-16,-8-20-14 0,-11-31-24 0,17 55-22 15,-17-55-25-15,8 40-29 0,-8-40-22 0,0 0-29 16,0 0-30-16,0 0-19 0,0 0-44 0,0 0-25 16,0 0-35-16,0 0-31 0,0 0-133 0,0 0-389 15,0 0 173-15</inkml:trace>
          <inkml:trace contextRef="#ctx0" brushRef="#br0" timeOffset="-26339.1274">7033-999 5 0,'-2'-72'243'0,"2"72"3"0,-11-42 1 0,11 42-7 16,0 0-25-16,-36-29-16 0,36 29-10 0,0 0-17 15,0 0-11-15,-77 27-7 0,77-27-13 0,-44 55-8 16,27-22-11-16,0 4-7 0,4 1-14 15,2-2-7-15,11-36-5 0,-6 76-10 0,6-76-10 0,17 67-14 16,-4-35 1-16,10-5-1 0,-23-27-7 0,41 39-9 16,-41-39-8-16,44 21-2 0,-44-21-11 0,47 2-5 15,-47-2 1-15,71-16-2 0,-71 16-6 0,53-31-4 16,-28 7 2-16,-6-1-3 0,-19 25-3 0,25-59-3 16,-20 23 5-16,-5 36-6 0,0-75 0 0,0 40 1 15,0 35 1-15,0 0 3 0,-8-46 0 0,8 46 4 16,0 0-12-16,0 0 3 0,0 0 0 0,0 0-1 15,0 0 4-15,0 0 2 0,0 0-1 0,0 0 5 16,0 0-3-16,33 136 0 0,-11-106-5 0,3-2-3 16,5-3-7-16,3 0-28 0,3-5-35 0,3-4-34 15,-3-3-19-15,5-2-8 0,-41-11-30 0,77 7-23 0,-77-7-52 16,0 0-124-16,50-14-398 0,-50 14 177 16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45:04.77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8E8BAD0-88FF-4895-A82A-FE6EA4D9CC6A}" emma:medium="tactile" emma:mode="ink">
          <msink:context xmlns:msink="http://schemas.microsoft.com/ink/2010/main" type="writingRegion" rotatedBoundingBox="6449,11022 7179,11022 7179,11789 6449,11789"/>
        </emma:interpretation>
      </emma:emma>
    </inkml:annotationXML>
    <inkml:traceGroup>
      <inkml:annotationXML>
        <emma:emma xmlns:emma="http://www.w3.org/2003/04/emma" version="1.0">
          <emma:interpretation id="{F6323BA9-7B2C-4653-9CE0-587F0FBCA827}" emma:medium="tactile" emma:mode="ink">
            <msink:context xmlns:msink="http://schemas.microsoft.com/ink/2010/main" type="paragraph" rotatedBoundingBox="6449,11022 7179,11022 7179,11789 6449,11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55EA9A-4BDC-4B05-B5B3-D1CDA1543619}" emma:medium="tactile" emma:mode="ink">
              <msink:context xmlns:msink="http://schemas.microsoft.com/ink/2010/main" type="line" rotatedBoundingBox="6449,11022 7179,11022 7179,11789 6449,11789"/>
            </emma:interpretation>
          </emma:emma>
        </inkml:annotationXML>
        <inkml:traceGroup>
          <inkml:annotationXML>
            <emma:emma xmlns:emma="http://www.w3.org/2003/04/emma" version="1.0">
              <emma:interpretation id="{F99BE5DA-AB75-4B0F-B270-36DF1E86217A}" emma:medium="tactile" emma:mode="ink">
                <msink:context xmlns:msink="http://schemas.microsoft.com/ink/2010/main" type="inkWord" rotatedBoundingBox="6449,11022 7179,11022 7179,11789 6449,11789"/>
              </emma:interpretation>
              <emma:one-of disjunction-type="recognition" id="oneOf0">
                <emma:interpretation id="interp0" emma:lang="" emma:confidence="0.5">
                  <emma:literal>,</emma:literal>
                </emma:interpretation>
                <emma:interpretation id="interp1" emma:lang="" emma:confidence="0">
                  <emma:literal>7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&gt;</emma:literal>
                </emma:interpretation>
                <emma:interpretation id="interp4" emma:lang="" emma:confidence="0">
                  <emma:literal>?</emma:literal>
                </emma:interpretation>
              </emma:one-of>
            </emma:emma>
          </inkml:annotationXML>
          <inkml:trace contextRef="#ctx0" brushRef="#br0">21 71 326 0,'-8'-3'313'0,"1"1"-15"0,7 2-13 16,-7-5-27-16,7 5-18 0,0 0-12 0,3-14-34 16,12 5-16-16,4-2-18 0,17 5-13 0,20-14-12 15,10 20-18-15,-10-1-15 0,14 7-8 0,-4 5-6 16,-3 1-2-16,-4 5-16 0,0 2-9 0,-7 7-5 15,-23-5-4-15,-3 4-12 0,3 16-1 0,-10 4-3 0,-12-11-10 16,-10 21 1-16,-8-4-3 0,-12-1-7 16,-6 5 4-16,-8-2 9 0,0-9 9 0,-7-8 13 15,7 3 14-15,11-14-4 0,-3-2 4 0,-1-1-3 0,4-6 0 16,8-3-10-16,3-4-13 0,-3-1-5 0,10-1 2 16,-3-5-18-16,7 0-24 0,4-2-37 0,0 0-42 15,0 0-68-15,0 0-76 0,-11-11-80 16,11 11-280-16,0 0-636 0,11-22 282 0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45:04.4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38001D4-D978-42DA-ACCD-5F4C29F80BC1}" emma:medium="tactile" emma:mode="ink">
          <msink:context xmlns:msink="http://schemas.microsoft.com/ink/2010/main" type="inkDrawing" rotatedBoundingBox="-450,12375 6965,11203 7033,11636 -381,12809" shapeName="Other"/>
        </emma:interpretation>
      </emma:emma>
    </inkml:annotationXML>
    <inkml:trace contextRef="#ctx0" brushRef="#br0">-10 1232 47 0,'-3'-8'251'0,"3"8"-9"16,-4-7-6-16,4 7-17 0,0 0-17 0,-4-6-24 15,4 6-16-15,0 0-15 0,0 0-1 0,0 0-3 16,0 0-10-16,19 27-10 0,-8-10-10 0,4-6-17 16,3 13-1-16,4-1-10 0,4-3-3 0,-4-2-6 15,8 1-3-15,3 2-3 0,11 8-8 0,-7-20-3 16,-4 0-2-16,8-4-2 0,14-1 2 0,4-6 0 16,-3-8-13-16,-1-15 8 0,4-3-2 0,0-4-16 15,-11-11 2-15,4-1-2 0,3 0-2 0,-11-1-2 16,8-2-7-16,-8 1-6 0,1 3 4 0,-1 5-4 15,-15 16-1-15,16-12 0 0,-12 15-8 0,15-5 1 16,0 2-1-16,-15 12 0 0,4 2 0 0,18 0-1 16,1 10-1-16,-19 1 5 0,18 5-4 0,-3 2 1 15,3 5-1-15,-3-1-2 0,-16-4 2 0,27 3 0 0,0 1-3 16,0-5 5-16,3-7-4 0,-3 0 1 0,7-3-2 16,-4-5 1-16,1 0-2 0,3-5-1 0,-4-7 2 15,1-4 1-15,-8 2 5 0,0-11-1 0,-4 9-1 16,-7-5-1-16,0 2 1 0,-11 8 0 0,7-13-1 15,4-2 2-15,-18 17 0 0,7 1-2 0,14-5 3 16,-21 5-3-16,7 9-2 0,0-5 3 0,0 1 3 16,3 10 1-16,16 3 8 0,-1 5 0 0,-22-4-2 15,30 2 8-15,-8 6 1 0,8-3-1 0,-8-4-2 16,8-1 0-16,-4 1 16 0,0-2-10 0,0-6 7 16,0 2 3-16,4-8-4 0,0-5 0 0,-1-2-7 15,1-1 12-15,0-5-11 0,-8 1 4 0,0-4-8 16,-3 2-5-16,4-2 2 0,-5 1 0 0,1 3-9 15,-4-2 4-15,-11 8-6 0,14-2 6 0,-14 8-5 16,19-2-2-16,-27 5 0 0,12 1-2 0,10 2-2 16,-14 3 3-16,19 4-3 0,-5 6 1 0,5-4 8 15,-1-1-8-15,0-1-5 0,1 3 1 0,-5 2 6 0,5-2-1 16,-1-5 1-16,8 4 0 0,-4-7-9 0,0-10 12 16,-7 8 0-16,-16-2-5 0,16-11-1 0,-15 5-4 15,0 2 6-15,15-10 2 0,-23 3-1 0,8-1-5 16,-4 3 2-16,26-10-7 0,-29 11 3 0,3-1-1 15,4 0 7-15,-4 1-1 0,4 7-3 0,4-3 11 16,-5 4 5-16,1 5-3 0,4 1 7 16,14 2 0-16,-21 1 3 0,25 3-4 0,-23-2-4 0,20-3 9 15,-1 9-19-15,-18-9 20 0,18 3-4 0,1 0-1 16,-19-7-4-16,3 1 3 0,19-5-4 0,-7-3-4 16,-15 2 1-16,15-6-3 0,3-2-5 0,-22 6 5 15,19-16-2-15,-23 11-2 0,8-3 1 0,-7-1 0 16,-1 2 1-16,-7-1-3 0,4 0-3 0,-11 8-1 0,3-4 0 15,-3 2-1-15,-4 0 3 0,0 2-6 16,-3 2-2-16,-1-1-4 0,-3 2 1 0,-4 5-13 16,0 0-16-16,3-12-18 0,-3 12-19 0,0-11-34 15,0 11-34-15,-7-10-40 0,7 10-53 0,-15-8-58 0,8 0-55 16,-8 3-322-16,0-4-720 0,1 2 320 0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5:01.9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6C5E263-D964-4890-90E7-76724C992E9F}" emma:medium="tactile" emma:mode="ink">
          <msink:context xmlns:msink="http://schemas.microsoft.com/ink/2010/main" type="inkDrawing" rotatedBoundingBox="10510,3717 10862,7869 9177,8012 8826,3859" semanticType="10" shapeName="Other">
            <msink:sourceLink direction="with" ref="{30EAA882-B72E-4E7F-8DCB-05959F721C58}"/>
            <msink:sourceLink direction="with" ref="{D1045E08-1AD6-4069-AB7F-3D24373159F4}"/>
            <msink:sourceLink direction="with" ref="{50CA1782-CA32-4963-841F-FA6EC549E72C}"/>
          </msink:context>
        </emma:interpretation>
      </emma:emma>
    </inkml:annotationXML>
    <inkml:trace contextRef="#ctx0" brushRef="#br0">-398 994 120 0,'0'0'242'0,"0"0"0"15,0 0-4-15,-48 20-2 0,48-20-16 16,0 0-6-16,0 0-20 0,0 0-11 0,0 0-9 15,0 0-11-15,0 0-11 0,0 0-11 0,177-40-15 0,-118 19-5 16,7-2-1-16,12 2-7 0,-1-6-5 0,1-1-10 16,14-3 2-16,0 1-8 0,4 3-7 15,0 0-11-15,8 1-1 0,-5 0-14 0,-3 5 6 0,-7 1-24 16,3 2 11-16,-15 1-16 0,-7 6-11 0,-14-2-23 16,-27 9-29-16,-29 4-29 0,0 0-32 0,0 0-22 15,37 2-18-15,-37-2-25 0,0 0-35 0,0 0-35 16,0 0-41-16,-92 61-182 0,40-42-482 0,-7 3 213 15</inkml:trace>
    <inkml:trace contextRef="#ctx0" brushRef="#br0" timeOffset="2.40697E6">-317-2694 32 0,'0'0'232'0,"0"0"-4"16,0 0-5-16,0 0-10 0,0 0-10 0,0 0-20 15,0 0-14-15,0 0-16 0,0 0-4 0,0 0-14 0,0 0 0 16,0 0-5-16,0 0-8 0,0 0-6 16,0 0-9-16,0 0-3 0,0 0-13 0,0 0-6 15,111-16-5-15,-75 8-7 0,16-4-7 0,-15 6-3 16,-37 6-5-16,74-8-7 0,-34 6-6 0,-40 2-6 0,74 9-1 16,-41-3-7-16,-33-6 5 0,52 18-11 15,-52-18-3-15,26 25-1 0,-26-25 9 16,11 42-14-16,-11-42 3 0,-7 59-5 0,-16-10-2 0,1-4 3 15,-15 0 5-15,1 4 5 0,-1 0 15 0,-4-5-4 16,-7 7-6-16,4 4 14 0,0-3-4 0,-4 0 3 0,7 4 3 16,0-3-6-16,4-4 2 0,4-1-16 0,19-15-1 15,2-1 3-15,1-1-2 0,11-31-2 0,-3 56 1 16,3-56-7-16,0 0 4 0,26 52-8 16,-4-33-5-16,7-5 0 0,8-2 0 0,15-1-3 0,-12-6 7 15,16 2-6-15,3-2-1 0,-22-1 3 0,0 1-7 16,18 2 4-16,-55-7-1 0,63 12-5 0,-34-3 4 15,-29-9 0-15,37 19-6 0,-37-19 0 0,22 25 1 16,-22-25 4-16,8 38-8 0,-8-38 8 0,-15 65 3 16,-4-17-5-16,-10-1 9 0,-4-2-8 0,-1 5 4 15,-3-3 11-15,4 5 0 0,-4 2 2 0,0 7 2 16,1-5 0-16,6 1-13 0,1-6 9 0,6-3-5 16,5 0 6-16,11-15-13 0,-1-1 6 0,8-32-4 15,4 51-1-15,-4-51 2 0,22 44-7 0,-22-44 2 16,41 34 5-16,-12-20 1 0,1 0 3 0,3-1-13 15,7-3-1-15,-3 0 7 0,-37-10 0 0,63 20-8 16,-30-9 3-16,-7 5 1 0,-26-16 3 0,33 25-9 16,-33-25 5-16,19 34-2 0,-19-34 5 0,7 54-6 15,-7-54 6-15,-18 77-3 0,3-44 0 0,-11 15-3 16,4 0 4-16,-8 0-2 0,1-3 6 16,-1-2-3-16,12-11 8 0,-8 16-10 0,15-17 6 0,-4-1-6 15,15-30 0-15,-11 57-3 0,11-57 3 0,0 42 1 0,0-42 2 16,19 45-10-16,-5-21 12 0,-14-24-15 15,30 28 1-15,-8-9-11 0,-22-19 21 0,48 24-17 16,-18-10-3-16,-30-14-5 0,29 21 1 0,-29-21 0 16,30 24-1-16,-30-24 1 0,18 28 3 0,-18-28 7 0,11 33 0 15,-11-33-5-15,0 0 1 0,-22 74 10 0,7-45-7 16,-18 12 7-16,7 3 2 0,0 4 2 0,-3-2-2 16,-4-3-6-16,14-13 8 0,-3 16 2 0,7-13 5 15,-3 20-1-15,10-20-3 16,-10 13-6-16,14-15 6 0,4-31-5 0,-3 58 10 0,3-58-8 0,14 55 1 15,-3-28-1-15,-11-27 2 0,19 51-7 16,-8-31 3-16,-11-20-4 0,30 39-10 0,-30-39-4 0,29 30-15 16,-29-30-3-16,30 23-12 0,-30-23-6 0,22 16-22 15,-22-16-15-15,0 0-12 0,0 0-21 0,26 17-20 16,-26-17-17-16,0 0-21 0,0 0-24 0,0 0-24 16,0 0-195-16,0 0-467 0,0 0 207 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4:59.87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D3E41B7-8BE5-4958-A0E2-9972516E4ED6}" emma:medium="tactile" emma:mode="ink">
          <msink:context xmlns:msink="http://schemas.microsoft.com/ink/2010/main" type="writingRegion" rotatedBoundingBox="9106,6679 9482,6679 9482,7174 9106,7174">
            <msink:destinationLink direction="with" ref="{D1045E08-1AD6-4069-AB7F-3D24373159F4}"/>
          </msink:context>
        </emma:interpretation>
      </emma:emma>
    </inkml:annotationXML>
    <inkml:traceGroup>
      <inkml:annotationXML>
        <emma:emma xmlns:emma="http://www.w3.org/2003/04/emma" version="1.0">
          <emma:interpretation id="{33930304-CC59-40E5-B9B6-DA707B58742C}" emma:medium="tactile" emma:mode="ink">
            <msink:context xmlns:msink="http://schemas.microsoft.com/ink/2010/main" type="paragraph" rotatedBoundingBox="9106,6679 9482,6679 9482,7174 9106,71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3388FB-493B-4A24-9C98-5E9498C25D0B}" emma:medium="tactile" emma:mode="ink">
              <msink:context xmlns:msink="http://schemas.microsoft.com/ink/2010/main" type="line" rotatedBoundingBox="9106,6679 9482,6679 9482,7174 9106,7174"/>
            </emma:interpretation>
          </emma:emma>
        </inkml:annotationXML>
        <inkml:traceGroup>
          <inkml:annotationXML>
            <emma:emma xmlns:emma="http://www.w3.org/2003/04/emma" version="1.0">
              <emma:interpretation id="{804DDF6E-E566-4542-926E-FE354BCBB5A0}" emma:medium="tactile" emma:mode="ink">
                <msink:context xmlns:msink="http://schemas.microsoft.com/ink/2010/main" type="inkWord" rotatedBoundingBox="9106,6679 9482,6679 9482,7174 9106,7174"/>
              </emma:interpretation>
            </emma:emma>
          </inkml:annotationXML>
          <inkml:trace contextRef="#ctx0" brushRef="#br0">-324 197 110 0,'0'0'169'16,"0"0"10"-16,0 0 0 0,0 0-6 0,0 0-4 15,0 0-4-15,0 0 0 0,0 0 1 0,0 0 1 16,0 0 2-16,0 0-3 0,0 0-6 0,0 0-10 15,0 0-14-15,0 0-10 0,0 0-15 0,0 0-13 16,-56-55-4-16,56 55-4 0,0 0-3 0,-48 61-1 0,37-30-6 16,-4 2-6-16,1 16-7 0,6-14 6 15,5 15-16-15,3-16-5 0,0-34-5 0,0 65-3 0,0-65-5 16,14 57-2-16,1-33-5 0,-15-24 0 0,22 32-6 16,-22-32-3-16,37 18 2 0,-37-18-3 0,41 3 0 15,-41-3-1-15,62-25-2 0,-28 5-1 16,-1-13-6-16,-7 5 1 0,7-15 3 0,-7-3-7 0,-8 15 0 15,-7 0 1-15,-7-18-6 0,-4 49 5 0,0-62 0 16,0 62-5-16,-22-56-6 0,11 38-4 0,11 18-7 16,-41-33-9-16,15 20-11 0,26 13-9 0,-40-7-14 15,40 7-13-15,0 0-16 0,0 0-15 0,-81 27-7 16,62-8-33-16,19-19-23 16,-29 34-24-16,29-34-7 0,-15 38-53 0,4-12-179 0,11-26-461 0,-8 36 204 15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5:00.15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4FAB908-2CB6-4667-8439-E54DC5D9EFDC}" emma:medium="tactile" emma:mode="ink">
          <msink:context xmlns:msink="http://schemas.microsoft.com/ink/2010/main" type="writingRegion" rotatedBoundingBox="7375,7469 10759,6045 11374,7506 7989,8929"/>
        </emma:interpretation>
      </emma:emma>
    </inkml:annotationXML>
    <inkml:traceGroup>
      <inkml:annotationXML>
        <emma:emma xmlns:emma="http://www.w3.org/2003/04/emma" version="1.0">
          <emma:interpretation id="{815F0249-4995-4707-AB4A-F8DB63FBF812}" emma:medium="tactile" emma:mode="ink">
            <msink:context xmlns:msink="http://schemas.microsoft.com/ink/2010/main" type="paragraph" rotatedBoundingBox="9583,6454 11119,6429 11131,7131 9595,71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B5B882F-0750-488C-A18B-6D82DF974DA6}" emma:medium="tactile" emma:mode="ink">
              <msink:context xmlns:msink="http://schemas.microsoft.com/ink/2010/main" type="line" rotatedBoundingBox="9583,6454 11119,6429 11131,7131 9595,7156"/>
            </emma:interpretation>
          </emma:emma>
        </inkml:annotationXML>
        <inkml:traceGroup>
          <inkml:annotationXML>
            <emma:emma xmlns:emma="http://www.w3.org/2003/04/emma" version="1.0">
              <emma:interpretation id="{0F1F7589-B6AC-4F9C-95B8-2DFE34CA00BC}" emma:medium="tactile" emma:mode="ink">
                <msink:context xmlns:msink="http://schemas.microsoft.com/ink/2010/main" type="inkWord" rotatedBoundingBox="9583,6454 11119,6429 11131,7131 9595,7156"/>
              </emma:interpretation>
              <emma:one-of disjunction-type="recognition" id="oneOf0">
                <emma:interpretation id="interp0" emma:lang="" emma:confidence="0.5">
                  <emma:literal>an</emma:literal>
                </emma:interpretation>
                <emma:interpretation id="interp1" emma:lang="" emma:confidence="0">
                  <emma:literal>can</emma:literal>
                </emma:interpretation>
                <emma:interpretation id="interp2" emma:lang="" emma:confidence="0">
                  <emma:literal>"TA</emma:literal>
                </emma:interpretation>
                <emma:interpretation id="interp3" emma:lang="" emma:confidence="0">
                  <emma:literal>men</emma:literal>
                </emma:interpretation>
                <emma:interpretation id="interp4" emma:lang="" emma:confidence="0">
                  <emma:literal>ten</emma:literal>
                </emma:interpretation>
              </emma:one-of>
            </emma:emma>
          </inkml:annotationXML>
          <inkml:trace contextRef="#ctx0" brushRef="#br0">0 0 205 0,'0'0'208'0,"0"0"-12"0,0 0-14 0,0 0-16 0,0 0-12 16,0 0 8-16,0 0-2 0,0 0-4 0,0 0 0 16,0 0-9-16,0 0-13 0,0 0-4 0,0 0-12 15,33 77-3-15,-33-77-8 0,8 62-10 0,-8-27-9 16,0-35-10-16,0 85-7 0,0-49-5 0,0 11-5 16,0-47-4-16,-8 63-8 0,8-29-7 0,0-34-25 15,-3 48-23-15,3-48-36 0,0 0-39 0,-4 43-45 16,4-43-24-16,0 0-45 0,0 0-226 0,0 0-455 15,0 0 202-15</inkml:trace>
          <inkml:trace contextRef="#ctx0" brushRef="#br0" timeOffset="274.6077">270 29 82 0,'0'0'216'0,"0"0"-4"16,0 0-7-16,0 0-19 0,0 0-15 0,-52 82-19 15,26-60-9-15,11 4-15 0,-10-4-14 0,25-22-14 16,-41 44-6-16,26-30-7 0,15-14-12 0,-22 25-8 0,22-25-7 16,0 0-4-16,0 0-6 0,0 0-5 0,-26 21-6 15,26-21-9-15,0 0 0 0,0 0-7 16,0 0-4-16,0 0 9 0,0 0-11 0,0 0-1 0,0 0-1 16,81 10-1-16,-81-10-4 0,52 19 6 0,-52-19-8 15,48 22 1-15,-22-7-1 0,0 0 2 0,-26-15-3 16,48 21-2-16,-23-7 3 0,-25-14-2 0,41 18-15 15,-41-18-40-15,30 12-47 0,-30-12-50 16,0 0-63-16,0 0-133 0,0 0-371 0,0 0 164 0</inkml:trace>
          <inkml:trace contextRef="#ctx0" brushRef="#br0" timeOffset="673.3333">303 124 104 0,'0'0'276'0,"0"0"-23"16,0 0-19-16,0 0-12 0,0 0-20 0,0 0-21 15,0 0-15-15,99-49-19 0,-65 36-13 0,21-8-13 0,-3-2-13 16,-4 3-7-16,3-5-14 0,-17 12-8 16,21-6-7-16,-29 9-17 0,3-4-24 0,-29 14-31 0,41-16-34 15,-41 16-25-15,0 0-28 0,0 0-10 0,0 0-19 16,0 0 6-16,0 0-12 0,0 0 14 0,0 0 5 15,0 0 1-15,0 0 19 0,0 0-1 0,0 0 6 16,0 0 11-16,0 0 8 0,-111 48 14 0,111-48 5 16,-33 12 11-16,33-12 12 0,0 0 10 0,-41 13 26 15,41-13 10-15,0 0 18 0,0 0 11 0,0 0 14 16,0 0 18-16,-37 5 14 0,37-5 6 0,0 0 8 16,0 0 0-16,0 0 1 0,0 0-9 0,0 0-7 15,0 0 6-15,0 0 1 0,0 0 6 0,0 0-5 16,0 0-1-16,34 85-14 0,-23-55-9 0,-11-30-10 15,26 84-8-15,-15-32-1 0,-8 3-12 0,5-4-2 16,-5-2-18-16,-3-1-23 0,0-16-37 0,0-32-52 16,11 64-49-16,-7-35-56 0,-4-29-42 0,7 37-228 0,-7-37-490 15,0 0 217-15</inkml:trace>
          <inkml:trace contextRef="#ctx0" brushRef="#br0" timeOffset="1282.4546">989-49 8 0,'0'0'234'15,"0"0"-1"-15,0 0-7 0,0 0-10 0,0 0-13 16,0 0-21-16,0 0-17 0,0 0-13 0,0 0-3 15,0 0 5-15,0 0-5 0,0 0-13 0,0 0-11 0,0 0-5 16,0 0 5-16,33 123-3 0,-29-86-6 16,7 17-8-16,-11 4-5 0,4-4-7 0,0 1-11 15,-4-7-7-15,0-13 0 0,0-35-6 16,-8 64-9-16,8-33-5 0,0-31-8 0,4 47-5 0,-4-47 1 16,0 0-2-16,4 43-12 0,-4-43 4 0,0 0-2 15,0 0-3-15,0 0-5 0,0 0-7 0,0 0 0 0,0 0-9 16,0 0-11-16,0 0-18 0,33-117-10 0,-33 66-13 15,-4-1-11-15,4-3-2 0,-7-1-4 0,3-3-2 16,0 1 3-16,-3-1 4 0,0 9 3 0,10 19 8 16,-3 31 4-16,8-55 2 0,-8 55 4 0,3-33 9 15,-3 33 5-15,0 0 5 0,0 0 2 0,22-26 7 16,-22 26 13-16,0 0 9 0,0 0 10 0,0 0 6 16,89 44 12-16,-63-20-7 0,0 0 4 0,14 13-3 15,-3-3 12-15,4 2 3 0,-15-12-6 0,14 18-5 16,-3-3 0-16,-18-11-5 0,10 15-4 0,-11-15-2 15,-6 0-14-15,-12-28-20 0,22 53-34 0,-22-53-40 0,0 36-58 16,0-36-82-16,0 0-68 0,-26 40-233 16,26-40-561-16,-33 17 248 0</inkml:trace>
        </inkml:traceGroup>
      </inkml:traceGroup>
    </inkml:traceGroup>
    <inkml:traceGroup>
      <inkml:annotationXML>
        <emma:emma xmlns:emma="http://www.w3.org/2003/04/emma" version="1.0">
          <emma:interpretation id="{0F62EDA6-EA29-49EC-8DD6-7637688BF944}" emma:medium="tactile" emma:mode="ink">
            <msink:context xmlns:msink="http://schemas.microsoft.com/ink/2010/main" type="paragraph" rotatedBoundingBox="7701,8245 10261,7168 10549,7853 7989,89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4A7C6-F275-4A2A-B6EC-FF09B68F3955}" emma:medium="tactile" emma:mode="ink">
              <msink:context xmlns:msink="http://schemas.microsoft.com/ink/2010/main" type="line" rotatedBoundingBox="7701,8245 10261,7168 10549,7853 7989,8929">
                <msink:destinationLink direction="with" ref="{50CA1782-CA32-4963-841F-FA6EC549E72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4DB0B4D-5496-487C-A01B-8B0D65DCD17E}" emma:medium="tactile" emma:mode="ink">
                <msink:context xmlns:msink="http://schemas.microsoft.com/ink/2010/main" type="inkWord" rotatedBoundingBox="7701,8245 8427,7939 8714,8624 7989,892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.38514E6">-1723 1832 24 0,'0'0'178'0,"0"0"0"0,0 0-5 16,-26-37 0-16,26 37 0 0,0 0 0 0,0 0-4 16,0 0-12-16,0 0-10 0,0 0-15 0,0 0-14 15,0 0-7-15,0 0 2 0,0 0 7 0,0 0 7 16,0 0 3-16,0 0-5 0,-29 85-5 0,29-85-5 0,7 60-7 15,-7-60-2-15,7 49-14 0,-7-49 2 16,15 36 5-16,-15-36-18 0,0 0 1 0,26 29-6 16,-26-29-4-16,0 0-2 0,55-1-1 0,-55 1-9 15,74-45-9-15,-33 5-7 0,-1-1-6 0,-3-4-2 16,0-6 1-16,0-9-5 0,0 4-5 0,-4-2 3 16,0 6-9-16,1 4-4 0,-5 3 0 0,-10 19-13 0,3-3-13 15,-22 29-16-15,22-35-17 0,-22 35-14 0,15-22-22 16,-15 22-28-16,0 0-45 0,0 0-55 0,0 0-39 15,0 0-28-15,0 0-215 0,0 0-529 0,0 0 233 16</inkml:trace>
          <inkml:trace contextRef="#ctx0" brushRef="#br0" timeOffset="2.38544E6">-1443 2040 53 0,'0'0'196'0,"-33"43"4"0,22-18-13 0,11-25-4 15,-15 47 0-15,15-47-11 0,-3 57-4 0,3-57-13 16,0 47-8-16,0-47-17 0,0 0 1 0,11 49-9 16,-11-49 0-16,0 0 0 0,33 17 1 15,-33-17 0-15,0 0-7 0,70-21-10 0,-37-1 1 0,8-16-11 16,-4-7-6-16,-4-3-3 0,0-5 0 0,4 4-7 15,-11-1-5-15,3 1-7 0,-6 2 8 0,-5 19-24 16,-7 4-5-16,-11 24-8 0,19-26-1 0,-19 26-7 16,0 0-27-16,0 0-31 0,18-28-32 0,-18 28-24 15,0 0-32-15,0 0-41 0,0 0-54 0,0 0-38 16,0 0-222-16,0 0-509 0,0 0 225 0</inkml:trace>
        </inkml:traceGroup>
        <inkml:traceGroup>
          <inkml:annotationXML>
            <emma:emma xmlns:emma="http://www.w3.org/2003/04/emma" version="1.0">
              <emma:interpretation id="{251E4884-E135-4BD7-8444-DC792C28312F}" emma:medium="tactile" emma:mode="ink">
                <msink:context xmlns:msink="http://schemas.microsoft.com/ink/2010/main" type="inkWord" rotatedBoundingBox="9010,7961 10357,7395 10382,7455 9035,8021">
                  <msink:destinationLink direction="with" ref="{D1045E08-1AD6-4069-AB7F-3D24373159F4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943.0173">-575 1422 216 0,'0'0'323'0,"0"0"-18"16,0 0 2-16,0 0-5 0,0 0 2 0,103-30-6 15,-40 9-16-15,10-6-24 0,9-4-10 0,-5-4-18 16,19 0-32-16,-4-3-15 0,4 2-14 0,-7-2-27 0,3 1-8 16,0 1-15-16,-7 7-18 0,-4 3-70 15,-3 2-72-15,-19 5-70 0,-11 2-87 0,-15 3-82 0,-33 14-307 16,33-14-636-16,-33 14 282 0</inkml:trace>
        </inkml:traceGroup>
        <inkml:traceGroup>
          <inkml:annotationXML>
            <emma:emma xmlns:emma="http://www.w3.org/2003/04/emma" version="1.0">
              <emma:interpretation id="{77B86B31-48A2-47A4-8A3E-8771BEA04EEB}" emma:medium="tactile" emma:mode="ink">
                <msink:context xmlns:msink="http://schemas.microsoft.com/ink/2010/main" type="inkWord" rotatedBoundingBox="9422,8015 9813,7850 9905,8069 9514,8234">
                  <msink:destinationLink direction="with" ref="{D1045E08-1AD6-4069-AB7F-3D24373159F4}"/>
                </msink:context>
              </emma:interpretation>
              <emma:one-of disjunction-type="recognition" id="oneOf3">
                <emma:interpretation id="interp7" emma:lang="" emma:confidence="0.5">
                  <emma:literal>.</emma:literal>
                </emma:interpretation>
                <emma:interpretation id="interp8" emma:lang="" emma:confidence="0">
                  <emma:literal>-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~</emma:literal>
                </emma:interpretation>
                <emma:interpretation id="interp11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2.409E6">-96 1447 136 0,'0'0'283'0,"0"0"-7"0,-26 46-11 0,26-46-20 0,-3 37-14 16,3-37-14-16,0 0-15 0,7 52-19 15,-7-52-14-15,15 34-20 0,-15-34-12 0,26 27-18 0,-26-27-6 16,37 13-14-16,-37-13-6 0,0 0-11 0,70-4-8 16,-70 4-12-16,51-33 3 0,-17 13-14 0,-12-8-8 15,18-9-3-15,-21 11-3 0,-4-5 2 0,-1 5-11 16,-14 26-5-16,19-36-1 0,-19 36-5 0,0 0 4 16,15-31-22-16,-15 31-18 0,0 0-17 0,0 0-13 15,0 0-11-15,0 0-25 0,0 0-24 0,0 0-34 16,0 0-31-16,0 0-43 0,0 0-221 0,0 0-475 15,-41 96 210-15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3:33.8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7B2640-39A5-4D42-A6B6-940285C9D049}" emma:medium="tactile" emma:mode="ink">
          <msink:context xmlns:msink="http://schemas.microsoft.com/ink/2010/main" type="writingRegion" rotatedBoundingBox="8242,8813 11806,8954 11662,12570 8098,12428">
            <msink:destinationLink direction="with" ref="{50CA1782-CA32-4963-841F-FA6EC549E72C}"/>
            <msink:destinationLink direction="with" ref="{9F691998-0744-4539-859F-0A11870DD926}"/>
          </msink:context>
        </emma:interpretation>
      </emma:emma>
    </inkml:annotationXML>
    <inkml:traceGroup>
      <inkml:annotationXML>
        <emma:emma xmlns:emma="http://www.w3.org/2003/04/emma" version="1.0">
          <emma:interpretation id="{1BD31EE5-1D77-488A-B9C5-904A11B049DF}" emma:medium="tactile" emma:mode="ink">
            <msink:context xmlns:msink="http://schemas.microsoft.com/ink/2010/main" type="paragraph" rotatedBoundingBox="8242,8813 11806,8954 11749,10376 8185,102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415F27-266C-476F-81C1-4709E36E3DA3}" emma:medium="tactile" emma:mode="ink">
              <msink:context xmlns:msink="http://schemas.microsoft.com/ink/2010/main" type="line" rotatedBoundingBox="8242,8813 11806,8954 11749,10376 8185,10234">
                <msink:destinationLink direction="with" ref="{6161F99B-C319-4E5B-960E-47F5536EA34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C777253-C8DF-448D-927C-B05B96E12DD9}" emma:medium="tactile" emma:mode="ink">
                <msink:context xmlns:msink="http://schemas.microsoft.com/ink/2010/main" type="inkWord" rotatedBoundingBox="9047,9552 9368,9565 9339,10280 9019,10267"/>
              </emma:interpretation>
            </emma:emma>
          </inkml:annotationXML>
          <inkml:trace contextRef="#ctx0" brushRef="#br0">-536 3198 220 0,'0'0'233'0,"0"0"-12"16,0 0-7-16,0 0-11 0,0 0-12 0,0-68-15 16,0 68-15-16,0 0-21 0,0 0-13 0,0 0-16 15,0 0-8-15,0 0-4 0,0 0-5 0,0 0-2 16,0 0-5-16,0 0-4 0,8 163-4 0,-8-114-8 16,0 0 1-16,0 2-8 0,0-16 0 15,0-35-5-15,0 86-4 0,0-54 0 0,0-32-8 0,7 61-2 16,-7-61-6-16,4 38-5 0,-4-38-4 0,0 0-2 0,0 0-5 15,4 36 3-15,-4-36 14 0,0 0 0 0,0 0 3 16,0 0-10-16,0 0 8 0,0 0-17 16,0 0 3-16,0-150-6 0,-4 115 4 0,0-14-4 15,-3-5 2-15,7-2-10 0,-8 8 0 0,8 14-5 0,-3-16-1 16,3 50 1-16,-4-65 0 0,4 34 3 0,0 31-2 16,7-62-7-16,-7 62 1 0,8-35 6 15,-8 35-6-15,0 0 2 0,7-39-4 0,-7 39 1 0,0 0-5 16,0 0 0-16,0 0 1 0,38-7 1 0,-38 7 3 15,0 0-5-15,56 55 18 0,-37-27-1 16,0 4-4-16,7 12-1 0,-4 1 2 0,-10-14-6 0,3 2 1 16,7 12 4-16,-14-15-7 0,7 3-2 0,-15-33 2 15,15 46-5-15,-15-46-12 0,11 38-14 0,-11-38-16 16,7 35-25-16,-7-35-27 0,0 0-27 0,0 0-17 16,0 0-25-16,0 0-43 0,0 0-31 0,-30 35-218 15,30-35-493-15,0 0 219 0</inkml:trace>
        </inkml:traceGroup>
        <inkml:traceGroup>
          <inkml:annotationXML>
            <emma:emma xmlns:emma="http://www.w3.org/2003/04/emma" version="1.0">
              <emma:interpretation id="{5B15D591-D886-43D6-BA01-97DC3B703B77}" emma:medium="tactile" emma:mode="ink">
                <msink:context xmlns:msink="http://schemas.microsoft.com/ink/2010/main" type="inkWord" rotatedBoundingBox="8242,8813 11806,8954 11760,10119 8195,9977"/>
              </emma:interpretation>
            </emma:emma>
          </inkml:annotationXML>
          <inkml:trace contextRef="#ctx0" brushRef="#br0" timeOffset="145.5894">-506 3416 174 0,'0'0'215'16,"0"0"-5"-16,0 0-3 0,0 0-12 0,0 0-17 0,117-20-15 16,-99 11-19-16,-18 9-17 0,49-19-21 0,-49 19-43 15,41-18-60-15,-41 18-62 0,30-22-72 16,-30 22-136-16,19-21-287 0,-19 21 127 0</inkml:trace>
          <inkml:trace contextRef="#ctx0" brushRef="#br0" timeOffset="802.1017">63 2875 85 0,'0'0'224'0,"0"0"-4"0,0 0-3 15,0 0-10-15,0 0-13 0,44 84-7 0,-33-57-9 0,-11-27-10 16,11 57-8-16,0-26-12 0,-3 0-7 0,-8-31-14 16,15 61-10-16,-8-31-9 0,-7-30-13 0,11 54-11 15,-11-54-3-15,11 38-12 0,-11-38-5 0,15 34-2 16,-15-34-22-16,0 0-26 0,0 0-28 15,7 36-27-15,-7-36-25 0,0 0-41 0,0 0-48 0,0 0-38 16,0 0-210-16,0 0-436 0,0 0 194 0</inkml:trace>
          <inkml:trace contextRef="#ctx0" brushRef="#br0" timeOffset="573.0494">-166 3112 26 0,'0'0'242'0,"0"0"-17"0,0 0-10 15,0 0-11-15,0 0-9 0,0 0-14 0,0 0-9 16,0 0-21-16,0 0-17 0,26 76-10 0,-26-76-2 0,22 43-13 16,-7-17-8-16,-15-26-8 0,15 45-11 15,-15-45-6-15,11 38-8 0,-4-10-5 0,-7-28-6 16,15 47-3-16,-15-47-6 0,4 30-2 0,-4-30-5 16,0 0-1-16,0 0-8 0,0 46-4 0,0-46 7 0,0 0-2 15,0 0-3-15,0 0 0 0,0 0-3 0,0 0-1 16,0 0-3-16,0 0-7 0,0 0-7 15,-52-84-8-15,37 52-3 0,0-16-9 0,12 14 4 0,3 34-7 16,-4-70-6-16,0 35 1 0,4 35 2 16,8-63-2-16,-1 34 5 0,-7 29 4 0,19-49-1 0,-19 49 0 15,14-37 2-15,-14 37 4 0,26-26-4 0,-26 26 1 16,0 0-1-16,26-15 4 0,-26 15-2 0,0 0 3 16,0 0-1-16,0 0 4 0,0 0-4 0,55 58 3 15,-55-58-1-15,15 48 2 0,-15-48 0 0,-4 57 1 16,4-57 1-16,-3 57 0 0,-8-27-2 0,11-30 1 15,-15 45-4-15,4-20-21 0,11-25-34 0,-19 32-32 16,19-32-43-16,0 0-47 0,0 0-42 0,0 0-146 16,0 0-400-16,0 0 177 0</inkml:trace>
          <inkml:trace contextRef="#ctx0" brushRef="#br0" timeOffset="6744.4316">-1343 2273 2 0,'0'0'234'0,"0"0"-17"0,0 0-24 15,0 0-14-15,0 0 1 0,0 0 6 16,0 0-9-16,0 0-6 0,0 0-15 0,103 54-12 0,-73-31-16 15,10 15-13-15,-14-14-12 0,0 0-10 0,4 21-8 16,-8-3-2-16,-7-10-12 0,-4 2-4 0,-4 13-9 16,-7-12-3-16,-7 14-8 0,7-49-1 0,-23 60-4 15,5-29-6-15,0 0 0 0,-5-7-4 0,1 4-4 16,-4-3-14-16,4 1-31 0,22-26-40 0,-33 29-46 16,33-29-71-16,0 0-265 0,-26 15-473 0,26-15 210 15</inkml:trace>
          <inkml:trace contextRef="#ctx0" brushRef="#br0" timeOffset="10588.3147">539 3172 1 0,'0'0'132'16,"0"0"-12"-16,0 0-13 0,0 0 3 0,0 0-9 16,0 0 0-16,0 0-15 0,0 0-4 0,0 0-11 15,0 0-1-15,0 0-16 0,81 51-6 0,-81-51 14 16,44 22 0-16,-21-13 3 0,-23-9 0 0,62 12 5 15,-62-12-2-15,56 2-3 0,-56-2 1 0,62-12-3 0,-28 0-7 16,-5-1-2-16,4-3-2 0,1 0-8 16,-9-1-4-16,-2-5-1 0,-23 22-14 15,47-38 8-15,-24 20-10 0,-23 18 4 0,29-27-3 0,-29 27 1 0,22-19-5 16,-22 19-3-16,0 0-2 0,0 0 2 0,34-20-5 16,-34 20-1-16,0 0-1 0,0 0-3 15,0 0 3-15,0 0-10 0,62 36 10 0,-62-36-2 16,30 24 3-16,-30-24-2 0,33 27 23 0,-7-12 0 0,-26-15 4 15,48 19-5-15,-15-9 5 0,-33-10 2 0,63 7-3 16,-63-7 2-16,70-6-2 0,-41-5-2 0,5-1-5 16,2 1 3-16,1-4-8 0,11-8 2 0,-18 7-6 15,-4-1 1-15,3-1-5 0,-29 18-2 0,44-15-2 16,-44 15 0-16,41-10-2 0,-41 10 3 0,0 0-7 16,0 0 5-16,55 6-4 0,-55-6-2 0,0 0 3 15,34 20-3-15,-34-20 2 0,29 20-1 0,-29-20-1 16,26 21 0-16,-26-21-1 0,0 0-1 0,33 21-2 15,-33-21 4-15,0 0-3 0,33 11 1 0,-33-11 0 16,0 0 0-16,0 0-3 0,0 0-11 0,0 0-19 16,0 0-33-16,0 0-28 0,48-34-40 0,-48 34-21 0,0 0-31 15,-3-42-27-15,3 42-127 0,0 0-364 0,0 0 162 16</inkml:trace>
          <inkml:trace contextRef="#ctx0" brushRef="#br0" timeOffset="10754.4558">2063 2942 89 0,'0'0'154'0,"0"0"15"0,0 0-15 16,37 94 8-16,-37-94 2 0,26 29-8 16,-26-29-5-16,29 31-5 0,-29-31-13 0,22 29-14 0,-22-29-5 15,15 30-2-15,-15-30-7 0,0 0-12 0,0 0-6 16,-15 52-10-16,15-52-4 0,-29 26-11 0,29-26-21 16,-37 21-30-16,4-12-37 0,33-9-51 0,-48 8-58 15,48-8-221-15,-63 5-386 0,30-5 172 0</inkml:trace>
        </inkml:traceGroup>
      </inkml:traceGroup>
    </inkml:traceGroup>
    <inkml:traceGroup>
      <inkml:annotationXML>
        <emma:emma xmlns:emma="http://www.w3.org/2003/04/emma" version="1.0">
          <emma:interpretation id="{C26CA355-CA23-4004-B007-935398A6BAD4}" emma:medium="tactile" emma:mode="ink">
            <msink:context xmlns:msink="http://schemas.microsoft.com/ink/2010/main" type="paragraph" rotatedBoundingBox="8448,11308 11270,10769 11527,12119 8706,126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5D53B3-8AC2-482B-B3C8-E95A45F55CB1}" emma:medium="tactile" emma:mode="ink">
              <msink:context xmlns:msink="http://schemas.microsoft.com/ink/2010/main" type="line" rotatedBoundingBox="8448,11308 11270,10769 11527,12119 8706,12658">
                <msink:destinationLink direction="with" ref="{5E05FE33-7FDD-4D99-BF67-21F1A3DE77F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9866CEA-2310-4BEC-8AD8-5FCB2DEF49AC}" emma:medium="tactile" emma:mode="ink">
                <msink:context xmlns:msink="http://schemas.microsoft.com/ink/2010/main" type="inkWord" rotatedBoundingBox="8448,11308 11270,10769 11527,12119 8706,1265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4752.8634">-612 5197 109 0,'-4'-9'206'0,"-3"-1"-9"15,-1-5-15-15,1 2-9 0,-1 4-11 0,1-5-12 16,-4-1-9-16,0 2-6 0,-4 0-4 0,0 1-8 15,4 3-2-15,-7 4-8 0,-1 2-8 0,1 1-11 16,-4 6-4-16,3 2-4 0,-10 12-5 0,3 2 2 16,0 6-4-16,4 0 2 0,-11 16-6 0,7 1-7 15,15-13-1-15,-4 2-7 0,8-2-7 0,-1 1-2 16,8 2-3-16,4-2 1 0,4-1-6 0,-5-10-3 0,5-5-3 16,6 2 0-16,-3-6-10 0,4 0-2 15,4-5 1-15,3-1-3 0,0-8 1 0,-4 1-6 16,5-6 2-16,10-1-3 0,-7-7-1 0,3-5-2 0,-10 1-1 15,6-4 0-15,-6 2-3 0,-4-3 3 16,-1-2-6-16,-6 11 4 0,-5-3-8 0,5 0 8 16,-1 4-3-16,-3-3 1 0,-4 2-3 0,4 3-2 15,-4 7 2-15,0-3-1 0,0 9 0 0,-4-13 0 16,4 13-1-16,0 0 4 0,0-12-2 0,0 12-3 0,0 0-2 16,-4-7 3-16,4 7 2 0,0 0-6 0,0 0-1 15,0 0-2-15,0 0 8 0,-11 21-2 0,11-21 0 16,-4 13-6-16,4-13 7 0,0 13-4 0,0-13 2 15,0 9-5-15,0-9 5 0,0 10-1 0,0-10 1 16,4 10-3-16,-4-10 3 0,4 10 7 0,-4-10-3 16,3 9-1-16,-3-9-2 0,4 9 0 0,-4-9 1 15,4 5-3-15,-4-5-1 0,4 9 6 0,-4-9-3 16,3 5 0-16,-3-5-1 0,0 0 4 0,8 4 2 16,-8-4-5-16,0 0 2 0,0 0 2 0,0 0 1 15,0 0 0-15,0 0-1 0,18-9 0 0,-18 9 0 0,0 0-1 16,0-14 0-16,0 14-10 0,0-9 11 0,0 9 0 15,4-12-10-15,-4 12 1 0,0-13-5 0,0 13 0 16,0 0-8-16,0-12 0 0,0 12 0 0,-4-11-2 16,4 11 1-16,0 0 6 0,0-15-1 0,0 15-2 15,4-13 3-15,-4 13 4 0,0-12-1 0,0 12-5 16,0-9 0-16,0 9 11 0,3-10-2 0,-3 10-1 16,4-10-1-16,-4 10 2 0,0 0 3 0,0 0-3 15,0 0 4-15,0 0 0 0,0 0 7 0,0 0 0 16,0 0 2-16,8 41 2 0,-1-13 4 0,-7 3 2 15,4 2-7-15,-1 2 6 0,1 16 4 0,0-3-4 16,-1 6-2-16,1-21 0 0,0 15 0 0,-4-12-4 16,3 13-3-16,1-16 4 0,0 14 1 0,3-19-2 0,1 1-1 15,-8-1-15-15,7-7-10 0,-3-2-11 16,-1-3-26-16,1-1-31 0,0-5-32 0,-4-4-26 16,3 1-20-16,-3-7-34 0,8 2-19 0,-8-2-26 0,0 0-193 15,15-18-467-15,-8 8 207 0</inkml:trace>
          <inkml:trace contextRef="#ctx0" brushRef="#br0" timeOffset="75576.401">-302 5433 134 0,'0'-17'181'0,"3"-2"-4"0,1 2 5 0,-4 3-7 16,0 2-10-16,0 2-8 0,-4 0-8 0,1-1 0 15,3 1-2-15,-4-7-10 0,4 9-7 0,-4-2-6 16,-3-1-5-16,3 2-10 0,1 3-7 0,-5-6-10 15,1-2-7-15,3 6-6 0,-3 2-5 0,7 6-6 16,-8-7-5-16,1 5-9 0,7 2-3 0,-15 1-6 16,15-1-4-16,-18 8-4 0,3 1-5 0,8 5-2 15,-1-2-8-15,-3 3-1 0,0 1-2 0,4-2-1 0,-1 12 2 16,1 1-8-16,7-10 9 0,0 1-8 16,0 0-1-16,0 0-4 0,0 0 4 0,7 1 0 0,-3-4-5 15,7-1-1-15,-4-5 1 0,4 1-3 0,1-4 5 16,-5-2-6-16,4-5 2 0,-11 1 1 15,26-8 4-15,-11-2-5 0,-1-2 2 0,-3-1-1 16,-3-5 5-16,7-7-6 0,-4 6-1 0,-8 0-3 0,1 1-2 16,0-1 1-16,-1-1 3 0,-3 1-1 0,0 1 6 15,0 4-7-15,0 3 2 0,0 1 0 0,0 10 0 16,0-12 2-16,0 12-2 0,0 0-6 0,0 0 3 16,0 0-4-16,0 0 3 0,0 0-3 0,0 0 1 15,11 33 1-15,-7-17 0 0,4 10 3 0,-5-9-3 16,5 2 1-16,-5-1 4 0,5 0-2 0,-5-7-1 15,5 2 0-15,-1-4-1 0,1-1 5 0,-1-4-2 16,4-2-2-16,-11-2 6 0,18-5-6 0,-3-4 3 16,4-2 0-16,-5-2 1 0,9-7 0 0,-9 7-3 0,1-6 4 15,4-5-5-15,-5 0-1 0,-6 6 1 16,3-13 3-16,-4 3 0 0,-7-1-1 0,7-3 4 16,-10-1-6-16,-1-4 1 0,-7-17-1 0,0 3 3 0,0 0-3 15,-4-1 2-15,0 2 1 0,4 1-5 0,0 15 0 16,-4-13 0-16,4 17-3 0,-3 4 3 0,3 1-1 15,3 12 5-15,-3 0-10 0,4 6 11 16,3 3-6-16,4 4-4 0,0 0 6 0,-11 24 0 0,11 5 0 16,0 7 1-16,4 16-1 0,10 0 3 0,1 2 0 15,0-3-1-15,3 3 0 0,5-4 7 0,-5-2-7 16,4-2 3-16,-3-2 3 0,-5-13 3 0,1 1 7 16,7 15-3-16,-11-17-2 0,4-1 4 0,-8-1-2 15,8 0 0-15,-11-8-2 0,3-2 0 16,1-5-3-16,-1 2-4 0,-7-8-12 0,0 0-18 15,0-7-12-15,0 0-19 0,0 0-34 0,0 0-26 0,0 0-25 16,-29-15-24-16,17-2-4 0,-2-10-6 0,-8-2-2 16,3 1-12-16,-3 1-9 0,4 3 4 0,6 9-112 15,-2 0 264-15,3 4-88 0,0-1 41 0,3 5 36 0,1 4 21 16,7 3 6-16,-11-4 17 0,11 4 20 16,0 0 1-16,0 0 14 0,0 0 16 0,0 0 5 15,0 0 7-15,0 0 2 0,0 0-2 0,22 18-2 16,-11-16-8-16,7 0-3 0,5-6-10 0,-5 1 4 15,15-1-6-15,-3-4-2 0,7-3-8 0,-4 1-13 16,4-3-14-16,-4-1-21 0,-4 1-22 0,5-3-7 0,-5 2-17 16,-14 1-11-16,0 0-15 0,-4 2-119 0,-4-2-239 15,1 3 106-15</inkml:trace>
          <inkml:trace contextRef="#ctx0" brushRef="#br0" timeOffset="76338.508">310 5022 243 0,'0'0'40'0,"-11"-9"11"16,11 9 20-16,0 0 12 0,0 0 2 0,-15 6-4 15,15-6 15-15,-14 11 7 0,3 1 6 0,3-5 5 16,8 4 9-16,-7-1 0 0,3 1-1 0,0 4 5 15,4-3-4-15,0-12-7 0,4 16 3 0,0-9-3 16,-1 2-7-16,1 0-1 0,4-3-1 0,-8-6-3 16,11 5-7-16,-4-5-2 0,-7 0-18 0,18-2-1 15,-6-1-4-15,2-6-7 0,-6 3-5 0,10-6-7 16,-11 0-3-16,5 0-12 0,-1-2 0 0,-4-4 3 16,0 3-7-16,-3-1-2 0,3 0-4 0,-7-1-4 15,0-2-2-15,-3 3 0 0,3-1-7 0,-4 3 2 0,4 4-2 16,-4 3-5-16,4 7 3 0,-7-11-3 0,7 11-1 15,-7-3-3-15,7 3-4 0,-15 8 3 0,4 0-4 16,-4 5 3-16,8 4-5 0,-1 2 1 0,1 9 3 16,0 1-1-16,-1 1-2 0,4-2 2 0,1 2-1 15,6-1 2-15,1-7-2 0,-4-4-1 0,8 10-2 16,-1-11 4-16,0-3-2 0,4 1 2 0,-3-8-5 16,6 1 3-16,-2 1 0 0,-1-6-2 0,7 0 1 15,-3-4 4-15,3-3 0 0,-3-4-2 0,7-3 7 16,-3 0-4-16,-5-3-3 0,1-2 2 0,4-8-1 15,-5 0 1-15,1-2-3 0,-7 6-3 0,3-8 1 16,0 0 1-16,-8 7 1 0,1-7 7 0,0 10-8 16,-1-3 1-16,-3 4 0 0,4 0-1 0,0 6 1 15,-4 2 1-15,0 9 2 0,0-13 0 0,0 13-3 16,0-10-3-16,0 10 4 0,0 0-2 0,0 0 3 16,0 0-5-16,0 0 2 0,-8 32-1 0,8-18 2 15,0 5-2-15,0 0 2 0,0 0 1 0,4 3-1 0,0 7 2 16,3-9 1-16,-7-2-5 0,8 2 3 0,-1-2 6 15,0-4-7-15,-3-3 6 0,3-1 1 16,1-1-3-16,-1-2 1 0,4-3 1 0,-3-4 2 0,-8 0-5 16,18-2 0-16,-7-8 5 0,4-1-7 0,-8-5 4 15,4 1 0-15,0-4-2 0,0-8 1 0,-11 9-4 16,4-3 7-16,0 3-5 0,0-9-3 0,-4 10 2 16,3 3 1-16,1 4-2 0,-4 3-1 0,0 7 2 15,0 0-3-15,0-13-1 0,0 13-1 0,0 0 1 16,0 0-3-16,0 0 5 0,0 0 0 0,7 39-2 15,1-21 2-15,-8-1 2 0,7 2-6 0,0 7 5 16,1-9-2-16,-1-1 4 0,4 0-3 0,4-3 0 16,-8-2 3-16,8-1 1 0,-4-6-1 0,0-1 3 0,4-4 3 15,-4-1-6-15,8-6-2 0,-5-3 2 0,-3-4 0 16,4 0 0-16,0-11-1 0,-8 7 7 16,4-11-1-16,-7-3-4 0,0 0-1 0,-8 2 7 15,4 3-7-15,-7-3-2 0,-1 1 0 0,5 12 1 0,-1 0 4 16,-3 1-3-16,-1 8-4 0,8-2 4 15,-11 4-9-15,7 3-2 0,4 4-22 0,-11-4-6 16,11 4-20-16,-7 13-16 0,0-2-22 0,7 3-28 0,-4 4-22 16,8 1-24-16,-4-1-19 0,3 2-5 0,5-1-10 15,-1 0-14-15,4-2-136 0,4-1-383 0,0-2 169 16</inkml:trace>
          <inkml:trace contextRef="#ctx0" brushRef="#br0" timeOffset="77114.1271">1100 4996 410 0,'18'-2'50'0,"4"-3"0"0,-7-4 21 15,4-1 3-15,-5-3 7 0,1 0 8 0,0-3 6 16,-4-1 11-16,-4-4 11 0,1 2 3 0,-8-2 6 15,3 5 2-15,1-3 2 0,-8 8-4 0,1-4-4 16,-1 5-1-16,0 2-14 0,-3 3-8 0,0 3-10 16,7 2-5-16,-22 1-5 0,3 4-13 15,4 1-2-15,4 7-7 0,-11 7-5 0,11-5-6 0,-7 10-2 0,10-6-9 16,-3 8-2-16,0 2-1 0,4-8-4 0,7-1-2 16,0-4-6-16,0 1 3 0,0 1-4 15,0-7 0-15,3-1-2 0,1-3-1 0,-4-7-2 0,11 7 1 16,-11-7-1-16,7 0-5 0,-7 0 0 0,26-15 1 15,-11 3-2-15,0-5 1 0,-8 0 0 0,1-3 0 16,3 0-4-16,-4 1 0 0,4-6-4 0,-7 4 4 16,0 3-3-16,3-1 0 0,0 5 8 0,-7 6-6 15,0 0 0-15,8 2-4 0,-8 6 0 0,0 0 1 16,0 0 0-16,0 0-3 0,0 0 2 0,0 0 0 16,7 30 0-16,-3-11-1 0,-1 0-2 0,-3 0 2 15,4 0 0-15,0 0 4 0,3-1-3 0,1-4-2 16,-5-4 1-16,1 0 4 0,3-1-3 0,1-3 5 15,-8-6-6-15,11 4 2 0,-11-4 3 0,15-7-4 16,-1-3-1-16,-3-4 4 0,0-1 0 0,4-2 0 16,0-7-6-16,-8 7 5 0,1-3 0 0,-1 1 0 0,0 1 1 15,1 0-4-15,-4 7 3 0,-4 2 19 16,0 1 2-16,0 8-1 0,3-8-3 0,-3 8 2 16,0 0-6-16,0 0-1 0,0 0 2 0,0 0-6 15,0 0-4-15,0 0 7 0,-7 28-3 0,7-17-1 0,0 1 1 16,0 3-1-16,4-6-5 0,-4 2 5 0,3-5 4 15,1 1-5-15,-4-7-5 0,7 7 8 16,-7-7-8-16,19-5 4 0,-12-2-5 0,8-5 2 0,-8-3-5 16,4-3 2-16,4-6-2 0,0-3 5 0,-8 2-2 15,1-3 0-15,3 1-3 0,-8 0 3 0,1 6 5 16,-4 3-1-16,0-3 4 0,0 6 8 0,0-2 6 16,0 7 3-16,0 10 5 0,-4-11-8 0,4 11-4 15,0 0 1-15,0 0-8 0,0 0 6 0,0 0-4 16,-3 40-6-16,3-11 7 0,7 19-8 0,-7-13 4 15,4 19 0-15,-1 5-5 0,9 1-1 0,-12-3 4 16,3 8-1-16,1 3 3 0,0 1-9 0,-1 0-1 16,1-5-6-16,-4 4-14 0,0-10-2 0,0-2-8 15,-4-5 1-15,-3-17-2 0,-4-1 4 0,0-2 1 0,0-13 2 16,-8-6 2-16,-3 0 4 0,4-6 0 16,-4-6 1-16,-12-7 5 0,5-7 0 0,-12-21 4 15,12 12 6-15,-8-19 0 0,7-3 2 0,8-5 3 0,11 0 5 16,0-2-5-16,15 18-2 0,3-16 3 15,8 20 6-15,0-3-7 0,3 4 1 0,19-10-9 16,-11 13 9-16,18-6-2 0,-14 11 2 0,18-6 0 0,-1 6-4 16,-13 9-4-16,6 3-1 0,-7-2 5 0,8 3 3 15,-4 1 0-15,-4 3-7 0,-3 4-28 0,-4 4-31 16,-12 1-42-16,-3 5-43 0,4-1-50 0,-7 0-44 16,-8 6-241-16,0 0-520 0,-12-1 231 0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45:10.64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7B797BA-65CD-4BD1-8899-5A78D9520B32}" emma:medium="tactile" emma:mode="ink">
          <msink:context xmlns:msink="http://schemas.microsoft.com/ink/2010/main" type="inkDrawing" rotatedBoundingBox="1329,14408 7536,12355 7719,12910 1513,14963" semanticType="10" shapeName="Other">
            <msink:sourceLink direction="with" ref="{50CA1782-CA32-4963-841F-FA6EC549E72C}"/>
            <msink:sourceLink direction="with" ref="{7118CFB5-F2AC-44E2-8D20-24523E749E17}"/>
          </msink:context>
        </emma:interpretation>
      </emma:emma>
    </inkml:annotationXML>
    <inkml:trace contextRef="#ctx0" brushRef="#br0">6222 29 36 0,'-15'-2'203'0,"-4"-1"-19"15,-3-4-9-15,0 2-18 0,0 1-6 0,-8-2-7 16,-3-3-9-16,0 8-10 0,-4-3-9 0,0 4-11 16,0 0-5-16,0 5-5 0,4 4-9 0,0 0-9 15,0 6-10-15,-15 9-1 0,7 8-8 0,15-12-7 16,-14 20-9-16,-1-4 0 0,1 6-5 0,-1 3 0 16,8-1-6-16,-8 7 5 0,8-9 7 0,-4 1-7 15,-4 3 6-15,1-8 3 0,7-1 0 0,-8-1-6 16,12-11 4-16,3 0 3 0,-4-5 6 0,-14 9 2 15,11-16-4-15,3 2 0 0,-3-4-4 0,-4 0-1 16,0-4 2-16,-22-3-3 0,22-4-7 0,-18-3-1 16,18-2-1-16,-4 2-3 0,8 1-4 0,-26-2-2 15,19 4-6-15,3 2-2 0,7 2 3 0,-7 5-7 0,0-2-3 16,4 7-2-16,-15 13 2 0,19-6-1 0,-16 15 3 16,8 2-2-16,12-12 1 0,-9 14-6 15,1-3 3-15,0 2-1 0,11-13-1 0,-11 19 0 16,10-21-3-16,-2 0-1 0,3-3 3 0,-1 5 0 0,-2-8-1 15,-5 2 0-15,1-6 10 0,-5 5 2 0,-14 1-3 16,15-11 0-16,-22 1 0 0,3-6 0 0,15-4 3 16,-26-1-6-16,8-7 1 0,15 8-8 0,-20-5-2 15,-2-3 4-15,-1 5-2 0,4 3 1 0,22 1-1 16,-4 1 0-16,-10 6-4 0,14-1 4 0,-18 5-4 16,-1 3 0-16,5 7-1 0,-5 2 4 0,5 11-1 15,-1-5 1-15,4 7-1 0,-7 1-5 0,3-9 6 16,4 6-3-16,4 2-5 0,-8-3 8 0,19-15-1 15,-19 11 4-15,4-6-6 0,11-11 3 0,-14 10-3 0,17-10 15 16,-3-6 1-16,-18 4-1 0,18-5-4 16,-14-5 7-16,-5 0 2 0,16-2 0 0,-16-5 4 15,1-4 0-15,-4 3 1 0,-4-3-5 0,11-1 4 16,-3-1 1-16,18 6-2 0,-18-1-9 0,18 6 2 0,0-1 3 16,0 5-8-16,-14 2 3 0,10 0-3 0,-14 3-1 15,21 3 2-15,1 1 0 0,-4-2-9 16,-11 11 3-16,11-3 4 0,-11 6 0 0,19-9-1 0,-8 1-6 15,4 0 1-15,-4 1-1 0,-11 1 0 0,15-8 2 16,3 0-2-16,1 4 7 0,7-12-9 0,-12-1 8 16,12 0-12-16,-11-1 9 0,11-1-4 0,-11-1 2 15,-1-1-5-15,5-4 5 0,-4-1-13 0,-1 0 3 16,12 6 4-16,-11-5-21 0,11 3-7 0,-11 4-22 16,3-3-21-16,4 6-23 0,-3 0-26 0,-1 7-22 15,-3-2-41-15,7 5-34 0,4-4-39 0,-4 10-233 16,4-1-531-16,0 2 235 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45:11.22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AF6FF42-D989-4B22-B79E-9359004BDB7C}" emma:medium="tactile" emma:mode="ink">
          <msink:context xmlns:msink="http://schemas.microsoft.com/ink/2010/main" type="writingRegion" rotatedBoundingBox="610,14991 2873,14486 3098,15495 835,16000">
            <msink:destinationLink direction="with" ref="{7118CFB5-F2AC-44E2-8D20-24523E749E17}"/>
          </msink:context>
        </emma:interpretation>
      </emma:emma>
    </inkml:annotationXML>
    <inkml:traceGroup>
      <inkml:annotationXML>
        <emma:emma xmlns:emma="http://www.w3.org/2003/04/emma" version="1.0">
          <emma:interpretation id="{ED8F8A2B-2066-40DD-B32D-340BEB7D8E34}" emma:medium="tactile" emma:mode="ink">
            <msink:context xmlns:msink="http://schemas.microsoft.com/ink/2010/main" type="paragraph" rotatedBoundingBox="610,14991 2873,14486 3098,15495 835,16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6B8772-1295-42F6-9D62-A2AA348C7B1D}" emma:medium="tactile" emma:mode="ink">
              <msink:context xmlns:msink="http://schemas.microsoft.com/ink/2010/main" type="line" rotatedBoundingBox="610,14991 2873,14486 3098,15495 835,16000"/>
            </emma:interpretation>
          </emma:emma>
        </inkml:annotationXML>
        <inkml:traceGroup>
          <inkml:annotationXML>
            <emma:emma xmlns:emma="http://www.w3.org/2003/04/emma" version="1.0">
              <emma:interpretation id="{06FCF2D6-1F6C-46DA-8EDE-2C95179FAD32}" emma:medium="tactile" emma:mode="ink">
                <msink:context xmlns:msink="http://schemas.microsoft.com/ink/2010/main" type="inkWord" rotatedBoundingBox="610,14991 2873,14486 3098,15495 835,16000"/>
              </emma:interpretation>
              <emma:one-of disjunction-type="recognition" id="oneOf0">
                <emma:interpretation id="interp0" emma:lang="" emma:confidence="0.5">
                  <emma:literal>Token</emma:literal>
                </emma:interpretation>
                <emma:interpretation id="interp1" emma:lang="" emma:confidence="0">
                  <emma:literal>token</emma:literal>
                </emma:interpretation>
                <emma:interpretation id="interp2" emma:lang="" emma:confidence="0">
                  <emma:literal>Tokens</emma:literal>
                </emma:interpretation>
                <emma:interpretation id="interp3" emma:lang="" emma:confidence="0">
                  <emma:literal>Moken</emma:literal>
                </emma:interpretation>
                <emma:interpretation id="interp4" emma:lang="" emma:confidence="0">
                  <emma:literal>cooker</emma:literal>
                </emma:interpretation>
              </emma:one-of>
            </emma:emma>
          </inkml:annotationXML>
          <inkml:trace contextRef="#ctx0" brushRef="#br0">0 311 193 0,'0'0'219'0,"0"0"-15"15,0 0-12-15,0 0-8 0,0 0-19 0,33-14-16 0,-15 4-10 16,15-9-9-16,15-8-5 0,4 1 1 0,0-1-6 16,-4 2-10-16,0-1-4 0,7 4-12 0,-3-4-8 15,-1 1-11-15,-17 12-2 0,21-5-7 0,-22 6-9 16,-7 1-8-16,-4 7-3 0,0 0-4 0,-11 1-8 16,4 3-9-16,-8 2-27 0,-7-2-15 0,11 7-20 15,-11-7-13-15,8 9-21 0,-8-9-22 0,-8 15-16 16,1-8-20-16,0 2-18 0,-1-2-3 0,-3-1-2 15,-3 2 11-15,-1-3-5 0,-4-4 21 0,1-1 11 16,-1 1 15-16,-3-3 15 0,4-4 8 0,-4 0 8 16,3-2 17-16,-3 0 29 0,4-2 17 0,-1 2 30 15,1 1 20-15,7 2 19 0,3 1 18 0,1 2 18 16,7 2 17-16,-11-5 4 0,11 5 0 0,0 0 11 16,-11 7-13-16,7 3 5 0,0 6 3 0,4 6 5 15,4 7 0-15,0 0-6 0,-1 22-4 0,1-16-10 16,4 17-10-16,-1-2-9 0,-3 0-9 0,7 4-5 15,0 2 6-15,-4-4-18 0,4 0-11 0,8-6-4 0,-8-12-7 16,11 11-6-16,-7-17-19 0,-1 0-22 16,1-5-19-16,-4-8-33 0,0-2-38 0,-3-6-32 15,-1-3-34-15,4-4-39 0,-11 0-32 16,19-11-200-16,-16-5-463 0,1-4 206 0</inkml:trace>
          <inkml:trace contextRef="#ctx0" brushRef="#br0" timeOffset="1169.9848">649 461 153 0,'0'0'211'15,"0"-13"-4"-15,0 13-7 0,0 0-2 0,0 0-2 16,0 0 2-16,0 0-7 0,0 38-8 0,0-17-5 0,11 6-10 16,-4-8-15-16,1 1-10 0,3 8-12 15,4-11-12-15,-1 6-12 0,9-3-10 0,2-4-4 0,-6-8-12 16,3-3-11-16,-4-3-2 0,5-2-3 16,2-8-12-16,-6 0-3 0,-1-2-8 0,-3-3-3 0,-4-5-4 15,-7-1-6-15,0-2-5 0,-8-7 6 0,-4-5-1 16,-6 7 0-16,-1-4-9 0,-22-9 13 0,0 4-21 15,-3 2 3-15,10 13-7 0,-3 4-1 16,3-3-1-16,12 10-1 0,-4 2 0 0,3 0 1 0,4 4-5 16,1 5-4-16,3-1-2 0,0 3 16 0,3 5-17 15,5 0 3-15,-1 8-6 0,4 1-1 0,7-1 0 16,4 0 2-16,4 5-6 0,0-8-3 0,3-2 4 16,-3 1 1-16,15-2-7 0,3-6 9 0,-4-8-3 15,8-2 7-15,-7-10-4 0,-1-3-1 0,-3-1-5 16,0-3 2-16,0-3 1 0,-8-6-2 0,8-14 6 15,0 3 2-15,-11 10 1 0,-1-14 1 0,-10 14-1 16,3-16 0-16,-3 0 1 0,-11 13 5 0,-4-16-5 16,0 18 1-16,-8-14 2 0,1 15 1 0,3 3 2 15,0 1-4-15,0 5 2 0,4 6 2 0,0 6-1 16,4 2 0-16,-4 2 1 0,3 1 12 0,5 1-13 16,3 5-2-16,0 0 5 0,0 0-3 0,-19 16-1 15,19 2 1-15,0 14-2 0,0 3 3 0,11 20-3 16,0 0 4-16,12 7-7 0,-1-5 8 0,0 0-1 15,-4 3-2-15,-3-6-1 0,-4 2 11 0,11 1-9 16,-3-7 0-16,-5-17 0 0,1 13 4 0,-7-17-3 16,6-1-3-16,-6-10 10 0,-1-1-2 0,-3-6-9 15,0-3 1-15,-4-2-7 0,0-6-1 0,0 0-17 16,0 0-10-16,0 0-13 0,-4-29-7 0,-4-4-8 16,1 2-10-16,0-4 3 0,-1-15-1 0,5 20 8 0,6-6 6 15,-3 1 7-15,8 1 10 0,-5 3 0 16,8 1 1-16,-3 3 7 0,3 2 3 0,4 1 3 15,-4 5 2-15,0 5 5 0,0 0-2 0,4 4 6 0,-1 3-2 16,-3 3 4-16,-3 1 0 0,3 5 13 0,-11-2 2 16,18 8 4-16,-14 1 3 0,3 6 2 15,-3 1-2-15,0 3 6 0,-4 1 0 0,-4 0 0 0,0 9-2 16,-7-1 1-16,-3-4 1 0,-1 1-2 16,-4-1 4-16,8-5-4 0,-7 2-4 0,3-6-2 0,0-4 2 15,1-1 1-15,3-3-6 0,3 0 2 0,1-3 4 16,7-4 1-16,-8 7 0 0,8-7-5 0,-3 5-1 15,3-5-2-15,0 0 4 0,0 0-7 0,0 0 1 16,11 8 2-16,-11-8-1 0,29 0 4 16,-14 3-1-16,3-3 1 0,5-1-3 0,-1 2-2 0,0-1 8 15,7 0-9-15,-6-3 6 0,13-7-7 0,-6 3 5 16,-12-3 0-16,8-7-1 0,-4 0 3 0,1-7-3 16,-5 0-6-16,0-2-2 0,-10 5-1 0,3-5 0 15,-7-3 3-15,-4 0 0 0,0-2-3 0,-4 3 0 16,-3 9-4-16,-8-7 8 0,7 12 0 0,-3 2-4 15,4 5 5-15,-4 0-3 0,0 5 4 0,3 3 0 16,8-1 0-16,-18 8 1 0,11 6-7 0,-1 1 9 16,4 5 0-16,1 8 2 0,3-7-4 0,3 9 2 15,1 1-4-15,7-4 3 0,-3-7 2 0,6 6-1 16,-3-10 0-16,4-4 0 0,0-1-1 0,3-1-2 16,1-6-1-16,-4-4 4 0,7 2-2 0,-4-8 3 15,-7-4 0-15,4-2 2 0,11-6 13 0,-15 1 3 16,-7-3 2-16,10-4 6 0,-6-5 0 0,-5-1 6 15,-3-3 2-15,0 2-6 0,4 1 5 0,-4 0-7 16,0 11 2-16,0-1 3 0,0 4-4 0,0 2 0 16,0 6-6-16,0 8-1 0,0-9-8 0,0 9 3 15,0 0 2-15,19 15 2 0,-8-2-6 0,0 5 1 16,4 10-3-16,-8-2 1 0,4 2-3 0,0-9-1 0,0 1 0 16,0-2 1-16,0-1-4 0,0-5-3 0,4-2 1 15,-4-4 5-15,-3-4-3 0,-1-2 3 16,-7 0-7-16,26-19 8 0,-8-2-4 0,1-6 4 15,-5-6 12-15,5-14 10 0,3 0 6 0,-11 16 8 0,8-17 7 16,-1 18 2-16,-3 3-5 0,3 2-10 0,1 2-4 16,-8 9 0-16,3 3-6 0,5 5-7 0,-12 6-2 15,12 5 5-15,-4 6-8 0,10 11-1 16,-3 4-4-16,8 16 1 0,-15-10-18 0,11 16-19 0,-4-1-15 16,0-1-39-16,0-2-34 0,-7-13-33 0,0 1-44 15,3 14-46-15,0-17-31 0,-10-1-231 0,3-1-534 16,-7-7 237-16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04:55.2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05FE33-7FDD-4D99-BF67-21F1A3DE77F8}" emma:medium="tactile" emma:mode="ink">
          <msink:context xmlns:msink="http://schemas.microsoft.com/ink/2010/main" type="inkDrawing" rotatedBoundingBox="10560,12727 10623,11056 10804,11063 10741,12734" semanticType="scratchOut" shapeName="Other">
            <msink:sourceLink direction="with" ref="{E95D53B3-8AC2-482B-B3C8-E95A45F55CB1}"/>
          </msink:context>
        </emma:interpretation>
      </emma:emma>
    </inkml:annotationXML>
    <inkml:trace contextRef="#ctx0" brushRef="#br0">1033 4681 160 0,'0'-12'161'0,"4"-3"-7"16,4-1-6-16,-1 2-3 0,-7-1-1 0,7 0 2 15,-3 4 1-15,0 1 4 0,3-4-5 0,-3 7-7 0,3-2 0 16,-7 2 1-16,0 7-2 0,4-12-3 15,-4 12-11-15,0 0 0 0,3-5-1 0,-3 5 5 0,0 0 0 16,19 30-6-16,-4-1-13 0,-8 5-9 0,8 24-11 16,3 3-6-16,-10 2 6 0,3 8-23 0,-8-1-11 15,5 1 0-15,-8 2-7 0,0 4-10 0,-8 4 0 16,1 11-4-16,-8-1-1 0,4 0-3 0,-11 4-4 16,4-3-19-16,-5-5-9 0,1-7-12 0,8-3-17 15,-1-14-3-15,-4-3-9 0,8-27-18 0,4-3-17 0,0-3-26 16,-1-8-25-16,8-10-39 0,0-4-34 15,0-5-39-15,0 0-216 0,0 0-493 0,0 0 219 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09:45:12.8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118CFB5-F2AC-44E2-8D20-24523E749E17}" emma:medium="tactile" emma:mode="ink">
          <msink:context xmlns:msink="http://schemas.microsoft.com/ink/2010/main" type="inkDrawing" rotatedBoundingBox="260,14729 2931,13491 4004,15805 1333,17043" hotPoints="3389,15357 2013,16733 636,15357 2013,13980" semanticType="9" shapeName="Circle">
            <msink:sourceLink direction="with" ref="{5AF6FF42-D989-4B22-B79E-9359004BDB7C}"/>
            <msink:destinationLink direction="with" ref="{27B797BA-65CD-4BD1-8899-5A78D9520B32}"/>
          </msink:context>
        </emma:interpretation>
      </emma:emma>
    </inkml:annotationXML>
    <inkml:trace contextRef="#ctx0" brushRef="#br0">774 2371 15 0,'-19'28'170'0,"8"-8"5"0,4-6-6 0,7-3 5 16,7-3 5-16,0-6 7 0,16-3-1 0,17-1-5 15,23-12-6-15,3-11-8 0,12-4-8 0,-4-7-18 16,7-5 0-16,11 0-6 0,0-4-11 0,8-11-13 16,-4-2-14-16,11-6-8 0,-7-3-8 0,3-2-7 15,-4 4 6-15,-14 7-13 0,4-9-13 0,-4 6-4 16,-8-2-6-16,-18 7-2 0,0 3-3 0,-11 2-5 16,-7-1-9-16,-12 6 2 0,-3-2 2 0,-7 0-13 15,-12 13 5-15,-7-24-3 0,-4 5 5 0,-10-6-4 16,-8 0 8-16,-8-5-14 0,-18-10 0 0,-4-7-2 15,-18-4-4-15,-11-19-2 0,-19 1 6 0,-10-3-3 16,-8 1-8-16,-15 14 0 0,0 20-1 0,4 23 2 16,7 26-3-16,-3 15 6 0,3 21 2 0,-7 13-3 15,3 18 1-15,1 20 0 0,-1 7 1 0,1 16-2 16,-1 11 11-16,16 15 2 0,17 13 11 0,5 4-3 0,18 3 2 16,29 0 4-16,26 4-2 0,23 8 11 0,21 8-10 15,19 0 1-15,19-5-8 0,18-7-7 0,18-8 8 16,15-10 1-16,7-9 6 0,12-20-10 15,-1-20 3-15,12-17 1 0,11-25-2 0,3-16-1 16,4-30-4-16,11-18-2 0,-3-20 4 0,-1-22 7 0,4-16 4 16,-7-16 12-16,-11-16 43 0,-12-7 39 15,-6-6 16-15,-27 4 4 0,-26 4-10 0,-28 2-9 0,-24 8-14 16,-36 3-13-16,-29 10-9 0,-26 5-14 0,-30 11-18 16,-30 12-40-16,-36 20-45 0,-19 21-56 0,-22 21-57 15,-11 39-44-15,-14 35-82 0,-8 29-120 0,-23 24-327 16,-21 26-774-16,-19 24 342 0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52.517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3D01A3-61DF-4D0B-91E2-97481EB36024}" emma:medium="tactile" emma:mode="ink">
          <msink:context xmlns:msink="http://schemas.microsoft.com/ink/2010/main" type="inkDrawing" rotatedBoundingBox="23997,2648 30516,1694 30904,4349 24385,5304" hotPoints="30537,1873 30810,4188 24462,4935 24190,2620" semanticType="enclosure" shapeName="Rectangle">
            <msink:sourceLink direction="with" ref="{F864AE0B-4B26-4676-BFC6-3E58D19C5618}"/>
            <msink:destinationLink direction="with" ref="{D3343D49-827C-4C49-B06D-174DA1B21D1E}"/>
            <msink:destinationLink direction="to" ref="{9D3C6109-1B47-4BC8-9BD4-F77D2CD7AD4D}"/>
          </msink:context>
        </emma:interpretation>
      </emma:emma>
    </inkml:annotationXML>
    <inkml:trace contextRef="#ctx0" brushRef="#br0">81 880 97 0,'0'0'226'0,"0"0"-4"15,0 0-4-15,0 0-7 0,0 0-13 16,-55 26-7-16,55-26-11 0,0 0-10 0,0 0-9 0,0 0-14 16,-27 27-6-16,27-27-11 0,0 0-7 0,0 0 1 15,0 0 2-15,0 0-8 0,0 0-10 0,124 45-7 16,-58-43-7-16,17-4-6 0,8-8-14 0,10-8 2 16,7-3 0-16,24-9 7 0,17 6-3 0,14-13 19 15,10 0-15-15,12-3 6 0,8 2-12 0,5-4-3 16,6 3-1-16,11 2-8 0,0-4 2 0,0 4-15 15,6 5-7-15,-3 3-3 0,2-2-4 0,3 5-10 16,-2-1-2-16,-6-1-4 0,-11 3 2 0,-14 1 5 0,-14 2-1 16,-10-6-5-16,-29 5 1 0,-21 1 0 15,-14 4-11-15,-36 0-9 0,-24 5-16 0,-6-2-21 16,-36 15-26-16,30-27-35 0,-30 27-34 0,0 0-47 0,0 0-49 16,0 0-36-16,-39-71-48 0,1 53-252 0,38 18-605 15,-75-30 268-15</inkml:trace>
    <inkml:trace contextRef="#ctx0" brushRef="#br0" timeOffset="-740.7601">-318-1318 185 0,'-55'-17'200'0,"55"17"3"0,-44-12-7 0,44 12-6 16,0 0-9-16,0 0-19 0,-47-7-15 0,47 7-12 15,0 0-7-15,0 0-17 0,0 0-6 0,0 0-13 16,0 0-7-16,151-18-6 0,-68 5-9 0,13 2-7 16,23-7-6-16,8-2-12 0,11-1-2 0,21-4-3 15,10-5-7-15,18-3 1 0,22-4-8 0,12-7-14 16,13 4 1-16,11 2-3 0,12-7 3 15,2 5-8-15,16 2-2 0,-13 3 2 0,3-4 1 0,-6 5-4 0,-3 1 4 16,-16 5-2-16,-8-1 7 0,-20 5 0 16,-16 4 6-16,-9 1 3 0,-13-2 11 0,-31 2-3 15,-11 6-1-15,-13-1-2 0,-28 2 1 0,-14 4-1 0,-17 5-3 16,-24-2-4-16,-36 5 0 0,0 0-5 0,36-9-5 16,-36 9-3-16,0 0-13 0,0 0-17 0,0 0-12 15,0 0-29-15,-179 9-30 0,99 0-39 16,-8 3-34-16,-3 3-33 0,-11 8-174 0,-6-1-408 0,1 0 181 15</inkml:trace>
    <inkml:trace contextRef="#ctx0" brushRef="#br0" timeOffset="-1091.5162">-274-1369 45 0,'0'0'192'0,"0"0"-4"0,0 0-5 15,-8-67-19-15,8 67-13 0,0 0-18 0,0 0-9 16,0 0 8-16,0 0 3 0,27 124 2 0,-21-50 2 16,2 7-3-16,0 12-8 0,0 8-6 0,-8 10 2 15,6 5-7-15,-6 6-8 0,-6 3-8 0,1 9-9 16,10 0-6-16,-5-2-11 0,0-5-2 0,11-8-7 16,14-13-9-16,-5-15-8 0,4-8-5 0,4-10-11 15,-6-7-15-15,-3-10-11 0,-5-24-22 0,-14-32-26 0,19 38-23 16,-19-38-14-16,0 0-27 0,0 0-32 0,0 0-20 15,0 0-9-15,0 0-27 0,44-107-18 16,-44 47-122-16,0-7-359 0,-2-7 159 0</inkml:trace>
    <inkml:trace contextRef="#ctx0" brushRef="#br0" timeOffset="680.172">4458-1808 82 0,'0'0'206'0,"0"0"-16"0,0 0-15 15,0 0-24-15,0 0-12 0,0 0-15 0,91-65-11 0,-30 47-11 16,10 4-11-16,7-2-9 0,-7-6-9 0,12 6-9 15,2 0-5-15,1-1-7 0,-3 5 4 16,13-6 4-16,-13 7-6 0,2-4 13 0,-8 5-7 16,0 4 1-16,-10 0-2 0,4 1 3 0,-10-2 0 0,-20 2 4 15,1 1 5-15,-42 4 0 0,71-8-5 0,-71 8-2 16,0 0-6-16,47-1 4 0,-47 1-11 0,0 0-1 16,0 0-7-16,0 0 1 0,0 0-3 0,44 18 3 15,-44-18-5-15,0 0 3 0,28 39 7 0,-28-39-9 16,14 55-4-16,-3-17 9 0,2 16 0 0,4 10 9 15,-3 1-3-15,-3 2-4 0,0 7 1 0,8 9-2 16,-13-2-7-16,-1 15-1 0,12 5 3 0,-4 6-3 16,-2 9-3-16,-8 4-1 0,8-1-8 0,-11-2-1 15,11-6-3-15,-11-6 0 0,14-6 0 0,-9-1 2 16,-2-6-5-16,0-11 1 0,-3-4-8 0,5-10 1 16,-5-9-1-16,0-5 0 0,-5-16-2 0,5-37 0 15,-25 59 0-15,3-35-5 0,-3-1 2 0,-5-4 5 16,-31-1-3-16,1-3 0 0,-12-8 3 0,0-2 2 15,-10-5-9-15,-15 1-19 0,1-1-12 0,-6 3-15 0,-6-5-36 16,-16 10-45-16,-8-2-48 0,-14-2-72 16,-3 6-54-16,-19-6-219 0,3 7-557 0,-9-8 246 15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17:30:02.2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0433A08-87F0-4192-8B2C-FC5BBB79D9EE}" emma:medium="tactile" emma:mode="ink">
          <msink:context xmlns:msink="http://schemas.microsoft.com/ink/2010/main" type="writingRegion" rotatedBoundingBox="15176,11634 19808,11146 20275,15582 15644,16070"/>
        </emma:interpretation>
      </emma:emma>
    </inkml:annotationXML>
    <inkml:traceGroup>
      <inkml:annotationXML>
        <emma:emma xmlns:emma="http://www.w3.org/2003/04/emma" version="1.0">
          <emma:interpretation id="{0FFAFA2E-1781-41A7-A24A-3CC6E4F952D8}" emma:medium="tactile" emma:mode="ink">
            <msink:context xmlns:msink="http://schemas.microsoft.com/ink/2010/main" type="paragraph" rotatedBoundingBox="15233,11628 19808,11146 20080,13729 15505,142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304207-8BCE-497F-B665-451F3AF3F678}" emma:medium="tactile" emma:mode="ink">
              <msink:context xmlns:msink="http://schemas.microsoft.com/ink/2010/main" type="line" rotatedBoundingBox="15233,11628 19808,11146 20080,13729 15505,14211"/>
            </emma:interpretation>
          </emma:emma>
        </inkml:annotationXML>
        <inkml:traceGroup>
          <inkml:annotationXML>
            <emma:emma xmlns:emma="http://www.w3.org/2003/04/emma" version="1.0">
              <emma:interpretation id="{4E1823D6-CDA8-4990-856C-A8A634571098}" emma:medium="tactile" emma:mode="ink">
                <msink:context xmlns:msink="http://schemas.microsoft.com/ink/2010/main" type="inkWord" rotatedBoundingBox="15319,12439 15981,12369 16161,14083 15499,1415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-2743 1155 3 0,'0'0'210'0,"0"15"1"15,7-1-9-15,1 1-9 0,-1 3-4 0,12 5-7 16,3 2-12-16,0 1-10 0,-4-2-4 0,4 3-18 15,4-5-12-15,0-3-16 0,4-2-9 0,-5-3-9 16,5-1-7-16,-4-2-7 0,0-7-6 0,-4-3-10 16,11-7-8-16,-3 0-9 0,3-8-7 0,-7-3-10 15,18-14-2-15,-18 10-9 0,-4-5-2 0,0-3-9 16,0 0-2-16,-7 1-1 0,-8 0-5 0,8-2-7 16,-8-1 7-16,-3 4-4 0,3 6 8 0,-3 1-4 15,0 10 7-15,-4 0 4 0,0 3 2 0,0 7-3 16,0 0 2-16,0 0 5 0,0 0 9 0,0 0 6 15,0 0 8-15,-15 29 2 0,11-1 2 0,-3-1-5 16,0 3 1-16,-1 3-5 0,5-1 0 0,-1 2 1 0,-4 21-2 16,8-5-5-16,0-14-5 0,-7 12-11 0,11-12-17 15,-1-2-32-15,-3 1-35 0,8-2-42 16,-8 2-46-16,4-4-48 0,-1-1-234 0,-3-11-479 16,8 9 212-16</inkml:trace>
          <inkml:trace contextRef="#ctx0" brushRef="#br0" timeOffset="-380.5904">-2536 188 89 0,'0'-30'184'0,"0"9"-1"0,0 3 2 0,0 2-10 15,0 4-10-15,0 1-3 0,0 1-7 0,0 10-10 16,3-14-2-16,-3 14-4 0,0-10-10 0,0 10-15 16,0 0-12-16,0 0-12 0,0 0-8 0,0 0 0 15,0 0 1-15,4 48 4 0,-4-12-5 0,4 14-5 16,3 6-5-16,0 0-2 0,1 11 1 0,-1 4-1 16,1 2-5-16,3 2-6 0,3 8-5 0,-2-6 0 0,6 1 1 15,-7-5-6-15,4-9-7 0,-8-4-1 16,8-2 2-16,0-6-10 0,-4-19-2 0,-4 0-6 0,1 0 2 15,-1-4 1-15,-3-10 3 0,3 0-10 0,0 0-6 16,-7-10-4-16,8-2-15 0,-8-1-6 0,0-6-1 16,0 0-14-16,0 0-26 0,0 0-31 0,0 0-33 15,0 0-35-15,-11-26-38 0,0 11-29 0,7-4-39 16,-11 2-163-16,0-1-453 0,-7-4 201 0</inkml:trace>
        </inkml:traceGroup>
        <inkml:traceGroup>
          <inkml:annotationXML>
            <emma:emma xmlns:emma="http://www.w3.org/2003/04/emma" version="1.0">
              <emma:interpretation id="{C8B50E20-B1A6-4F17-89DD-4AE90CADFDC8}" emma:medium="tactile" emma:mode="ink">
                <msink:context xmlns:msink="http://schemas.microsoft.com/ink/2010/main" type="inkWord" rotatedBoundingBox="16562,11488 19808,11146 20080,13729 16834,14071"/>
              </emma:interpretation>
              <emma:one-of disjunction-type="recognition" id="oneOf1">
                <emma:interpretation id="interp1" emma:lang="" emma:confidence="0.5">
                  <emma:literal>T</emma:literal>
                </emma:interpretation>
                <emma:interpretation id="interp2" emma:lang="" emma:confidence="0">
                  <emma:literal>J</emma:literal>
                </emma:interpretation>
                <emma:interpretation id="interp3" emma:lang="" emma:confidence="0">
                  <emma:literal>=</emma:literal>
                </emma:interpretation>
                <emma:interpretation id="interp4" emma:lang="" emma:confidence="0">
                  <emma:literal>7</emma:literal>
                </emma:interpretation>
                <emma:interpretation id="interp5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65351.0411">-1108-924 96 0,'0'0'157'0,"0"0"-14"0,0 0-3 0,0 0-9 16,0 0-12-16,0 0-4 0,0 0-14 0,0 0-8 0,0 0-14 15,0 0-9-15,0 0-5 0,0 0-8 0,0 0-2 16,0 0-9-16,0 0-19 0,0 0 1 16,0 0-27-16,0 0-29 0,0 0-38 0,7 33-34 0,-14-28-122 15,7-5-240-15,-8 12 107 0</inkml:trace>
          <inkml:trace contextRef="#ctx0" brushRef="#br0" timeOffset="65206.8763">-1075-874 15 0,'-15'8'240'0,"4"-4"-22"0,4-1-19 0,7-3-26 16,-8 5-14-16,8-5-17 0,-7 5-16 0,7-5-24 15,0 0-40-15,0 0-34 0,0 0-43 0,0 0-38 16,0 0-23-16,0 0-40 0,0 0-85 0,0 0-218 16,0 0 97-16</inkml:trace>
          <inkml:trace contextRef="#ctx0" brushRef="#br0" timeOffset="21121.5935">-868 642 103 0,'-4'-7'192'16,"-4"-3"-8"-16,5 5-10 0,3 5-12 0,0-26-10 15,0 15-4-15,0 1 5 0,7-5 3 0,-3 4 2 16,7-1-9-16,-4 3-1 0,1-2-6 0,3 3-16 16,-4 3-10-16,1 5-6 0,-8 0-1 0,25 10-2 15,-10 1-9-15,0 6-8 0,0 11-9 0,-1 5-5 0,1 16-5 16,-7-13-3-16,-5-2-11 0,1 13-1 16,-8 2-1-16,-3-14-8 0,-1-2-10 0,1-3-6 15,-8-1 12-15,1-3 1 0,-5 1-13 0,4-1 5 0,8-12-8 16,-4-3-2-16,0-2-2 0,0-4-4 0,3-3-10 15,-3-2-11-15,-3-11-15 0,-1-1-1 16,0-3-7-16,4-3 3 0,-4-10-3 0,0 4-1 0,4-7 4 16,4 12 4-16,3 0-6 0,1 2 6 0,3 5 2 15,3-2 9-15,1 5-7 0,-4 0 3 0,0 9 2 16,11-3-2-16,4 5 3 0,0 3 1 16,3 4-3-16,12 6 5 0,-1 1-1 0,4 4 5 0,-3-2-5 15,-1-2 1-15,8 1-1 0,-11-2 2 0,4-3 1 16,-12-1-11-16,8 0-3 0,-11-4-14 0,3-1-9 15,-7-4 0-15,0-5-7 0,-11 3-5 0,19-9-12 16,-8-4-4-16,-4-4 0 0,0-3 5 0,5-10 7 16,-12-1-8-16,0-2-1 0,0-16-16 0,-8 16 4 15,-3-17-3-15,-4 3-2 0,-7-2 7 0,0-3 9 16,-4 0 3-16,-7-6 11 0,-4 4-2 0,-3 5 15 0,-1 8-1 16,0 4 15-16,1 8 9 0,7 11 10 15,-15 0 3-15,7 9 8 0,-11 4-11 0,15 7 12 16,-18 5 7-16,-4 11 3 0,7 7 5 0,4 9 12 0,8 7 12 15,-1 8 13-15,8 9 12 0,7 8 8 0,4 9 10 16,7 3-1-16,15 3 4 0,0 1-5 0,11-4-8 16,11-4-3-16,15-3-4 0,4-6-6 0,0-7-4 15,18-9-8-15,3-5 0 0,1-6-7 0,11-14-1 16,3-12 2-16,5-3 2 0,-1-15 0 0,0-7 6 16,0-11 4-16,-11-11-1 0,-3-10-3 0,-5-7 5 15,-6-7 7-15,-8-1 10 0,-8-8 13 0,-14 3 4 16,-11-6-7-16,-15-2-11 0,-4 3-1 0,-25-5-10 15,3-1-8-15,-22 6-1 0,-4 3-13 0,-3 5 10 16,-4 6-17-16,0 13-2 0,-4 6-6 0,0 18-12 16,8 8-17-16,-4 13-32 0,-4 13-18 0,4 7-23 15,0 10-32-15,-4 7-49 0,-3 8-57 16,18-2-73-16,0 13-59 0,-7-5-208 0,3-1-596 0,4 5 264 0</inkml:trace>
          <inkml:trace contextRef="#ctx0" brushRef="#br0" timeOffset="19015.098">-79 13 164 0,'-44'30'208'0,"3"2"-8"16,8 10-4-16,4-2-7 0,6 10-4 0,5-2-14 0,3 12-10 15,8 7-6-15,3 6-5 0,4 2-8 0,11-3-5 16,0-1-11-16,8 3-13 0,7-2-4 15,7-1-10-15,7-6-5 0,16-7-7 0,3 0-13 0,11-6-7 16,4-6-8-16,11-5 0 0,3 4-6 0,1-14-9 16,3-2-6-16,4-8-1 0,-8-7-15 0,1-4-5 15,0-5-13-15,-1-10-7 0,-3-5-8 0,0-13 4 16,-8-8 6-16,1-7-1 0,-4-8-3 0,-4-3 4 16,0-1-5-16,-11-6 10 0,-4-5 3 0,1-3 8 0,-8 5-1 15,-11-5 4-15,-4-2 12 0,-15 2-4 16,-10-2 2-16,-1-3 11 0,-14 1-1 0,-12-4 5 15,-10-4-1-15,-5 4-4 0,-6-5-1 0,-16-2-7 16,-3 3-2-16,-3 3-3 0,-8 10 1 0,-4 13-8 0,-4 12 0 16,-3 11 2-16,7 8-6 0,-3 9 1 15,-4 11-8-15,3 11 5 0,1 8-2 0,-5 4-11 16,9 8-19-16,3 3-26 0,3 9-40 0,1-2-43 0,-1 2-50 16,12 1-54-16,-8 1-273 0,8 7-547 0,-1-7 242 15</inkml:trace>
          <inkml:trace contextRef="#ctx0" brushRef="#br0" timeOffset="12155.5505">168 579 45 0,'12'2'152'0,"-12"-2"-12"16,0 0 1-16,14-6-2 0,-14 6-8 0,15-13-6 15,-8 4-8-15,-3 1 8 0,0 1 1 0,3-9-1 16,-3 6-2-16,0 0-6 0,-4-4 3 0,3-3 6 15,-3 1 2-15,-3 1-6 0,-1-2 1 0,-4 1-9 16,5 0 0-16,-5 5-7 0,5 2-4 0,-5 1-4 16,1 0-7-16,3 4-7 0,4 4-12 0,-11-4-2 15,11 4-13-15,-18 4-4 0,-4 4-7 0,7 5 1 16,-4 9 0-16,-3 0-11 0,4 7-1 0,3 3-6 16,0 1-2-16,-3 15-1 0,3 0-3 0,11-15-1 15,1 16 1-15,3-2-9 0,7-17-4 0,0 3 1 16,1-4 1-16,3-1-3 0,0-4 2 0,4-7 0 15,0-3-2-15,-1-1 1 0,8-4-2 16,-3-3-2-16,3-6-1 0,4-5-1 0,3-5 6 0,-3-8-6 0,7-3 0 16,-10-6-4-16,10-12 7 0,-11 10-5 15,4-16 0-15,-8 0 3 0,-7 11-1 0,0-16-7 16,4 3 6-16,-4 0-3 0,0-1-3 0,-7-2-2 0,3 18-3 16,-7-3 9-16,8 3-13 0,-8 0-1 0,3 4 7 15,1 8-5-15,-4 1-3 0,0 1 10 0,0 8-1 16,0-3-1-16,0 13-3 0,4-10 3 0,-4 10-1 15,0-9-1-15,0 9 0 0,0 0 1 16,0 0-5-16,0 0 3 0,0 0 2 0,0 0-2 0,0 0 11 16,0 0-8-16,-11 34 4 0,7-18-3 0,0 2-1 15,4 2 3-15,0 0-1 0,0 7 1 0,0-6 1 16,8 7 1-16,-8-10 5 0,3 13-2 0,1-1 5 16,3-13-1-16,1 14-2 0,-5-10 3 0,9 4 7 15,-5-5-7-15,4 4 0 0,0-8-5 0,-4 0 6 16,5-2-3-16,-1 0-3 0,-4-7 4 0,8 2-4 15,-4-5 6-15,-8-1 4 0,9-2-9 0,-12-1 1 0,18-1-5 16,-7-2 0-16,0-6 1 0,0 0-5 16,-3-2-4-16,3-4 0 0,-8 5-9 0,5-4 3 0,-1-1-8 15,-7-2 7-15,8 1 4 0,-8 2-2 0,7-4 1 16,-7 4 1-16,0 2 6 0,4-3-2 0,-4 7 0 16,0-3 1-16,0 11-1 0,3-17 10 0,-3 9-3 15,0 8 4-15,-3-12 3 0,3 12 4 0,0-9 5 16,0 9-1-16,0 0-3 0,0 0 5 0,0-10-11 15,0 10 4-15,0 0-6 0,0 0-2 0,0 0 3 16,0 0 4-16,0 0-5 0,0 0-1 0,0 0-2 16,0 0 3-16,0 0 4 0,0 0-5 0,0 0 1 15,3 32-1-15,1-24-2 0,-4-8 2 0,4 11-1 16,-1-4 0-16,-3-7 1 0,0 12-1 0,4-7-2 0,-4-5 5 16,4 10-4-16,-4-10 10 0,0 0-17 15,0 0 8-15,0 11-1 0,0-11-2 0,0 0 2 16,0 0 2-16,0 0 5 0,0 0-5 0,0 0 3 0,0 0-1 15,0 0-5-15,0 0 0 0,0 0-6 0,0 0 12 16,0 0-2-16,0 0-3 0,0 0 1 0,14-21-3 16,-14 21 6-16,0 0-4 0,0-8 2 0,0 8-2 15,0 0-1-15,0 0-3 0,0 0 3 0,0 0 1 16,0-11 1-16,0 11-1 0,0 0-1 0,0 0-3 16,0 0 4-16,0 0 3 0,0 0-4 0,-3-12 2 15,3 12-2-15,0 0-1 0,0 0-1 0,0 0 5 16,0 0-6-16,0 0 6 0,0 0 1 0,0 0-3 15,3-13-7-15,-3 13 9 0,0 0-3 0,0 0 5 16,0 0-2-16,0 0-3 0,0-9-2 0,0 9 4 16,0 0-3-16,0 0 6 0,0 0-9 0,0 0 4 15,0 0 0-15,0 0-6 0,0 0 0 16,0 0 4-16,0 0-4 0,0 0 6 0,0 0 0 0,0 0-8 16,0 0 1-16,4 26 15 0,-4-11-11 0,8 1 1 15,-5 2-1-15,-3 2-1 0,4 1 1 0,0-1 5 0,-1 2 1 16,5-2-3-16,-5-2 5 0,5 2-6 0,-1 0 5 15,4-2 3-15,-3-2-2 0,-1 0-6 0,-3-2 3 16,3-5 5-16,8-2-1 0,-8-2-6 0,-3-3 3 16,11-2 2-16,3-6-2 0,-7 0 0 0,4-7 0 15,-4 1 16-15,7-5-21 0,-10-1 2 0,7-7 0 16,-8 7-4-16,0 0 4 0,4-12 4 0,-7 10-7 16,0-1 3-16,3 2-7 0,-7-1 7 0,4 1-4 15,-4-1 3-15,4 6 1 0,-4 0-1 0,0-2-6 16,-4 9 7-16,0 0-4 0,4 7 8 0,-4-8-5 15,4 8-2-15,-3-5-1 0,3 5 4 0,0 0-1 0,-22 5-9 16,7 2 8-16,4 5-2 0,0 2 1 16,3-6 8-16,-6 12-8 0,6-1 6 0,1-2-2 15,3 4-1-15,4-2 1 0,-4 1-4 0,4 0 2 0,0 0-4 16,4-2 0-16,0-3 6 0,3-2-4 0,1-5 2 16,-1 0 3-16,4-3-5 0,4-3 6 15,0-3-3-15,3-3-2 0,-3-3 6 0,0-6 2 0,3-1-11 16,4-8 14-16,-3 1-5 0,-5-3-2 0,1-1-6 15,-4 7 5-15,4 0-3 0,-8 0 3 0,4-2 4 16,0 3-9-16,1 2 6 0,-5 2-1 0,0 4-3 16,-7 2 1-16,8 0-2 0,-5 3 2 0,-3 4-2 15,0 0-2-15,0 0 4 0,19 8-8 0,-12 0 10 16,1 9-3-16,-5 1 5 0,5 0-2 0,-5 1 2 16,1 2-4-16,3-1-2 0,-3 1 9 0,3-2-4 15,1-3-2-15,-1-1 3 0,-3-5 1 0,0-1 0 16,-1-4 0-16,-3-5 6 0,11 7-3 0,-11-7-3 15,15-7 0-15,-4-2 0 0,0-5-1 0,0-1 0 16,-3-2-4-16,-1-1 2 0,-3 1 5 0,3-2 1 16,1-1-6-16,-1 2 2 0,-3 1 1 0,3 9 3 0,-3-3-3 15,-4 4-7-15,0 7 1 0,7-5 1 16,-7 5-1-16,0 0 1 0,0 0 0 0,11 28 2 16,-11-11 0-16,8 11 1 0,-8 4 1 0,3 5 10 0,5-8-5 15,-1 2-6-15,0-2 6 0,1-9 0 0,-1-2-3 16,0-1 4-16,5 0-4 0,-1-2-2 0,-4-8 9 15,0 0-4-15,1-4-6 0,-8-3 0 0,18-6 5 16,-10-10-4-16,3 2 2 0,3-5-6 0,-6-7 5 16,3-2 2-16,-4-3 0 0,1-19-9 0,-5 18 7 15,1-4 3-15,-4-16 0 0,0 2 0 0,0-7-1 16,-7 6-5-16,-1-8 4 0,5 5-8 0,-8 1 9 16,3 22-6-16,4 5-5 0,1 8 7 0,-1 8 19 15,4 4-17-15,0 6-7 0,-7-7 3 0,7 7 0 0,0 0 3 16,-11 26 14-16,7-5-15 0,4 9-2 15,-4 6 8-15,4 16-3 0,8 1 4 0,-5-18-4 0,12 18 3 16,-4-2 9-16,4-4-7 0,-8-13 1 0,12 15-4 16,-5-17 0-16,-2-3-3 0,-1-10-17 0,3 6-16 15,-10-7-7-15,7-3-15 0,-7-1-19 0,0-6 0 16,-4-8-14-16,0 6-31 0,0-6-42 0,0 0-27 16,0 0-7-16,-23-23-17 0,9 8-9 0,-5-8-2 15,-3-6-22-15,-7-9-132 0,3 13-403 0,-4-24 179 16</inkml:trace>
          <inkml:trace contextRef="#ctx0" brushRef="#br0" timeOffset="12655.3211">711 1176 95 0,'-7'-5'292'0,"-1"2"-15"15,8 3-1-15,-11-4-25 0,11 4-12 0,-4-5-14 0,4 5-16 16,0 0-26-16,0 0-15 0,0 0-15 0,37-8-15 15,-7 6-11-15,3-2-4 0,0-2-19 16,0 1-12-16,26-2-5 0,-3-2-9 0,-5-5-6 0,9 4-5 16,2-3-1-16,-10 0-6 0,3-2-10 0,-3 5 2 15,-15 0-6-15,3 2-6 0,-6-1-12 0,3 2-21 16,-8 4-22-16,-7-2-30 0,0 2-32 0,-3 1-20 16,-1-2-30-16,-10 2-34 0,-5 1-23 0,-3 1-18 15,0 0-17-15,0 0-194 0,0 0-448 0,0 0 198 16</inkml:trace>
          <inkml:trace contextRef="#ctx0" brushRef="#br0" timeOffset="12920.0748">751 1460 8 0,'-7'9'306'0,"0"-5"7"15,3 0-2-15,4-4-10 0,0 0-17 0,18 9-8 16,1-9-20-16,10 1-19 0,5-7-15 15,3 0-19-15,22-10-22 0,0-1-16 0,0-5-9 0,0-1-16 16,7-4-14-16,4-5-10 0,-3 11-19 0,-1-3-5 16,-7 0-11-16,4-9-9 0,-11 10-15 0,-19 9-2 15,-4 2-22-15,4 1-2 0,-14 1-7 0,-1 0-2 16,1 1-11-16,-4 3-10 0,-8 3-19 0,0 0-16 16,1 0-13-16,-8 3-20 0,0 0-14 0,7-3-20 15,-7 3-23-15,0 0-32 0,0 0-46 16,0 0-27-16,0 0-42 0,0 0-204 0,0 0-514 0,0 0 227 15</inkml:trace>
          <inkml:trace contextRef="#ctx0" brushRef="#br0" timeOffset="12322.1931">1412 284 42 0,'0'0'169'0,"0"0"14"0,22-5 14 15,-7 0 2-15,3 5 5 0,1-2-5 0,3-3 1 16,0 3-8-16,8-7-6 0,-12 4-13 0,4 0-5 16,4-3-11-16,0 2-9 0,-4 3-17 0,-4-4-7 15,5 4-17-15,-9-3-10 0,1 3-16 0,-8-2-14 0,-3 3-30 16,-4 2-31-16,15-2-31 0,-15 2-27 0,0 0-34 15,11 9-28-15,-11-9-36 0,0 10-47 16,0-10-211-16,-11 25-441 0,4-9 196 0</inkml:trace>
        </inkml:traceGroup>
      </inkml:traceGroup>
    </inkml:traceGroup>
    <inkml:traceGroup>
      <inkml:annotationXML>
        <emma:emma xmlns:emma="http://www.w3.org/2003/04/emma" version="1.0">
          <emma:interpretation id="{06D88837-AE0C-4693-B266-A42B3585BCED}" emma:medium="tactile" emma:mode="ink">
            <msink:context xmlns:msink="http://schemas.microsoft.com/ink/2010/main" type="paragraph" rotatedBoundingBox="15404,14319 18498,13796 18800,15582 15706,16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2DECA2-A1C4-4F0F-B753-2BADEC974672}" emma:medium="tactile" emma:mode="ink">
              <msink:context xmlns:msink="http://schemas.microsoft.com/ink/2010/main" type="line" rotatedBoundingBox="15404,14319 18498,13796 18800,15582 15706,16105"/>
            </emma:interpretation>
          </emma:emma>
        </inkml:annotationXML>
        <inkml:traceGroup>
          <inkml:annotationXML>
            <emma:emma xmlns:emma="http://www.w3.org/2003/04/emma" version="1.0">
              <emma:interpretation id="{2628BC48-AC29-4325-B633-878C19365527}" emma:medium="tactile" emma:mode="ink">
                <msink:context xmlns:msink="http://schemas.microsoft.com/ink/2010/main" type="inkWord" rotatedBoundingBox="15404,14319 18498,13796 18800,15582 15706,1610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507.1465">-2101 2829 50 0,'0'0'211'0,"0"7"-13"0,0-7-2 0,7 3-9 0,-7-3-8 15,15 3-7-15,-15-3-7 0,11 1-6 0,-11-1-5 16,15-3-19-16,-8 0-7 0,4-3-10 0,-3-1-11 16,3-6-10-16,0 0-5 0,-4-2-8 0,-3 0-5 15,0 0-10-15,-4-1-7 0,0 0-5 0,0-1-4 16,-4 3-5-16,0 2 0 0,1 2-11 0,-5-1-3 0,1 3-6 16,3 3-6-16,4 5 12 0,-11-10-18 15,11 10 1-15,-7 1-1 0,7-1 1 0,-15 7-5 16,8 4-2-16,-4 2-1 0,3 3-1 0,1 1-4 15,-1 4 4-15,5 6 2 0,-1-7-5 0,4 0-1 0,0 8 0 16,0-6-1-16,0-1 2 0,7-1 0 0,-7-2 1 16,8 0 6-16,-1-2-2 0,1-3 7 15,-1-4 3-15,4 3 5 0,-4-6 3 0,8 1-1 0,0-4 12 16,-4-2-9-16,4-4-3 0,3-2-1 0,-3-3 0 16,0-3-4-16,-1-3-1 0,12-7 1 0,-7 0-6 15,-4-5 2-15,-4 1 0 0,0 7-6 0,-4-10 2 16,4 1-2-16,-7 7 2 0,7-5 4 0,-4 6-8 15,1 1-3-15,-1-1-6 0,-3 5-1 0,3 1 0 16,0 2 10-16,1 2-8 0,-1 4-6 0,1-1-4 16,-1 4-5-16,4 0 1 0,-11 2-6 0,15 3 2 15,-8 1 2-15,8 5-3 0,-4-4 3 0,-4 3-2 16,4 3 0-16,1-4 5 0,-1 5 0 0,-4-2 3 16,0-2-2-16,1 1 2 0,-8-3-2 0,7 0 2 15,-7-6-1-15,8 8 12 0,-8-8-5 0,3 5 4 16,-3-5-5-16,0 0 3 0,0 0-2 0,0 0 14 15,4-21-13-15,-8 6 2 0,1 5-2 0,-1-8 9 16,0 2-12-16,-3 0 3 0,-1 1 3 0,-3 1-7 16,4 0 5-16,0 7-3 0,-1-1-1 0,1 4 2 0,7 4-3 15,-11-7-1-15,7 4 0 0,4 3 3 16,-15 1 1-16,15-1-4 0,-18 10 5 0,14-2-2 16,-7 7-6-16,4 2 4 0,-1 2-2 0,5 1 12 0,-5 9-5 15,8-8-3-15,-3-1 3 0,6 10 0 0,-3-9-2 16,8 5 2-16,-1-7-2 0,0 0-1 15,-3-3 1-15,7 1 1 0,0-3-3 0,4-4 2 16,-4 2 3-16,4-3 2 0,3-2 7 0,-3-4-9 0,3 1-1 16,1-6-1-16,-1-2 0 0,-3-1 4 0,4-1-3 15,-5-4 3-15,-3-2-3 0,4 2 4 0,-4-4-2 16,0-2-3-16,-3 0 2 0,-1-2 8 0,0-1-9 16,-3 2-5-16,0-1 3 0,0-2 0 0,3 3 8 15,0-2-13-15,-10 4 4 0,3 5 5 0,3-5-7 16,-10 4 4-16,7 1 3 0,0 0-3 0,4-1 8 15,-4 11-7-15,-4-10-4 0,4 10 4 0,0-10 1 16,0 10 0-16,0 0-1 0,0 0 9 0,0-11-7 16,0 11-5-16,0 0 2 0,0 0-3 0,-7-7-6 15,7 7 6-15,0 0-1 0,0 0-5 0,0 0 7 16,0 0-3-16,0 0 6 0,0 30-5 0,3-14 2 16,5-2 3-16,-5 2 0 0,5 1 5 0,3-2-2 15,0 2-1-15,7 6-7 0,-10-7 6 0,3-1-2 16,-4 0 4-16,4 0 0 0,0 1-3 0,0-3 1 0,4 0 1 15,-8-6 0-15,4 0-2 0,-7-2 3 16,7 0-8-16,-3-1 7 0,-1-2 2 0,-7-2-2 16,15-1 3-16,-15 1-3 0,15-11 5 0,-4-2-6 15,-8 3-1-15,1 0 4 0,3-8-6 0,1-1 2 0,-8 2 2 16,7-4 8-16,-7-6-11 0,0-1 1 16,4 10 1-16,-4 3-2 0,0 4 3 0,-4 0-2 15,4 1 3-15,0 10-4 0,0-13 0 0,0 13 4 0,0-11-4 16,0 11 0-16,0 0-5 0,0 0 3 0,0 0 0 15,0 0-2-15,0 0 2 0,0 0 1 0,0 0 1 16,-7 34 3-16,7-23-2 0,0 7 6 0,3-3-7 16,1 4-1-16,4-3 8 0,-5 0-5 0,5-1 1 15,-1-1 9-15,-3-2-4 0,-1-4 0 0,5 2 3 16,-5-4 2-16,1-1 3 0,3-1 5 0,-7-4-6 16,8 6 7-16,-8-6 2 0,0 0-4 0,18-8 2 15,-14 0-1-15,0-3-6 0,3-6 2 0,0-2-4 16,-7-1-1-16,0-10 1 0,4-1-1 0,-4 3-13 15,0-2 1-15,0 1-2 0,0-1-8 0,0 3-1 16,4 8-5-16,0 3-6 0,-4 2-6 0,7-1-1 16,-3 2-3-16,-1 1-2 0,5 4 6 0,-8 2 2 15,14 1-1-15,-10 3 0 0,7-1-2 0,-11 3 4 16,19 1-1-16,-8 4 1 0,3 5 0 0,1 2 7 0,7 10-2 16,-11-4 5-16,4 7 0 15,-4-6 4-15,4 7 1 0,-8 1-1 0,8-1 2 0,-7 0 2 16,-1 1-2-16,4-9 4 0,-4 0 1 0,1 0 1 15,-1-2 1-15,4-3 3 0,-3-5-2 0,-1-1 3 0,0 0-2 16,1-5 0-16,3-1 3 0,-11-1-2 0,15-3-3 16,-8-4 9-16,8 0-4 0,-8-10 1 15,4-2 2-15,-3 1-1 0,-1-1-2 0,-3-9-2 16,-1-1 2-16,-3 0 0 0,8 9 6 0,-5-8-3 0,1 10-6 16,-4-1 2-16,0 3-2 0,0 0 9 0,0 7 0 15,0 0 3-15,4-2 3 0,-4 11 3 16,0 0 5-16,0-9-5 0,0 9-3 0,0 0-4 0,0 0-3 15,0 0 4-15,0 0-5 0,0 0 0 0,0 0-1 16,0 0 1-16,-11 31-2 0,11-15 3 0,3-1 2 16,1 6 2-16,-4-3-1 0,7 0 0 0,-3 1-3 15,3 7 1-15,-3-8 2 0,0 1 0 0,3 0-3 16,4 1 4-16,4-2-5 0,-4-3 6 0,0-1-6 16,4-3 10-16,-4-2-10 0,4-1 6 0,-4-4-5 15,7-2-2-15,-7 0 1 0,0-6 8 0,1-2-8 16,-1-7 0-16,3 0-1 0,-6-4 6 0,3 0-3 15,-4-2-1-15,4-9-1 0,-7-3-6 0,0 12 1 16,-4-16 5-16,3 0-7 0,-3-13-5 0,-3-6-8 16,-1-1-11-16,4 22-10 0,-4-1 3 0,8 0 5 15,-8 4-1-15,1 1 2 0,-1 2 0 0,0 6 2 16,1 2 3-16,-1 0 5 0,0 1 1 0,0 4 4 16,1 2 9-16,-1 2-4 0,0-1 4 0,1 3 4 15,-1 2 1-15,4 6 3 0,-7-11 2 0,7 11-4 16,-4-7 3-16,4 7-7 0,0 0-2 0,-7-6 0 0,7 6 2 15,0 0 3-15,0 0-3 0,11 29 5 16,-4-10-4-16,4 9 2 0,0-1 6 0,8 3-3 16,3 17 0-16,0-3 5 0,-4 1 7 0,4-1-5 0,-3 1-2 15,3 0 0-15,-3-13-2 0,-1 12-4 0,-7-14 2 16,7-1-1-16,-3 0 5 0,4-4-4 16,-8-9-1-16,0-1-1 0,0-2 7 0,-7-2-9 15,3-6 2-15,0-1 6 0,-7-4-18 0,11-2-2 0,-3-7 0 16,-1-8 0-16,1-9-2 0,3-4 0 0,-4-1 1 15,8-16-11-15,-12 14-1 0,1 3-4 0,4-4 1 16,-1 2-3-16,0 0 5 0,-3 1-14 0,0 3-7 16,-4 12 2-16,3-2 3 0,-3 2-6 0,0 1-5 15,0 8-8-15,0 7-24 0,-3-15-14 0,3 15-25 16,-8-7-12-16,8 7-18 0,-14-5-29 0,6 1-176 16,8 4-385-16,-22 0 171 0</inkml:trace>
          <inkml:trace contextRef="#ctx0" brushRef="#br0" timeOffset="3152.0832">-706 2398 11 0,'0'0'188'0,"0"0"-2"0,26 4-6 0,-8-3-13 16,1-2-8-16,3 0-11 0,7-3-13 0,1-4-11 16,3 6-9-16,-3-1-11 0,6-7-5 0,1 7-12 15,-3-10-2-15,17-5-4 0,-14 7-4 0,-7-4 4 16,10-15-4-16,-10 11-2 0,-8-1-5 0,0 0-3 16,-7-2 1-16,0 6-8 0,-1-1 6 0,-6 3-6 15,3-3 0-15,-4 1 4 0,1 0 1 0,-8 4 0 16,3 1 8-16,1 3-8 0,-4 8 6 0,0-14 1 15,0 14-3-15,0 0-5 0,0-11 4 0,0 11-18 16,0 0-1-16,-4-8-8 0,4 8-7 0,0 0 6 16,0 0-14-16,-22 8 2 0,22-8 5 0,-7 9-11 0,3 1-2 15,0 0-13-15,1-1 13 0,-1-1-2 0,4 6 1 16,0 3-2-16,0-3 0 0,4 4 0 16,3-3-1-16,0 0-4 0,1 1 11 0,-1 0-3 0,1-4-11 15,6 0 4-15,-3-2-4 0,0-4-3 0,0-3 3 16,1-3 4-16,-1 1-5 0,0-5 2 0,0-1 0 15,4-2 2-15,-1-5-4 0,5-3 3 0,-4-1-8 16,-1-7 6-16,1-1-2 0,3-2-4 0,-10-2 3 16,3 0 1-16,0 2 0 0,-7-3-8 0,3 9 6 15,-3 0 19-15,-1 2-1 0,1 1 5 0,-4 7 14 16,4 1 8-16,-4 9 1 0,0-10-18 0,0 10 3 16,0 0-7-16,0 0 8 0,0 0 2 0,0 0 7 15,0 38-4-15,-4-7-2 0,8 3 9 0,3 20 0 16,4-1 0-16,4 7 1 0,3-8 9 0,5 8-7 15,-5-1-8-15,8 1 1 0,-4 4-9 0,0 0 1 0,8 1-4 16,-1 0-11-16,1-4-23 0,-1-2-31 16,8-4-23-16,-4-7-16 0,-7-1-19 0,-4-1-6 15,-7-18-18-15,-11 5-15 0,-1-7-13 0,-3 5-1 16,-3-11-8-16,-8 6-12 0,-4-9-12 0,4-3-18 16,-4-7-16-16,4-3-19 0,-4 1-4 0,-3-7-4 15,-1-1-195-15,-3-4-467 0,0-11 207 0</inkml:trace>
          <inkml:trace contextRef="#ctx0" brushRef="#br0" timeOffset="624.8659">-2429 2524 123 0,'0'-10'201'0,"3"0"-2"0,1-1-3 0,-4-8-1 15,0 7-11-15,0 1 0 0,-7-5-9 0,-1-2-5 16,1 1-4-16,-4 1-7 0,-4 1-8 16,8 1-10-16,-4 3-15 0,-4 2-6 0,0 3-6 0,4 3-10 15,-7 0-16-15,6 3-14 0,-6 8 1 0,11-2-10 16,-8 5-6-16,-4 4-9 0,8 2 8 0,-3 7-9 15,6-3-2-15,1 6-9 0,3 4-1 0,8-2-4 16,0-2-5-16,3 2 0 0,8-2-8 0,3-2 0 16,12 3-3-16,-12-3 4 0,8-1-7 0,3-4-1 15,1-1-3-15,3-2 1 0,0 2-1 0,-3-1-2 16,3-2 3-16,-7-1-3 0,3 2-1 0,-14-3-4 16,7 3 2-16,-3-4-2 0,-8 1 2 0,4 0 5 15,-8 0-6-15,0-3 1 0,-3 1-3 0,-4 2 8 16,-4-4 1-16,-3 5 6 0,0-2-5 0,-8-3 3 0,0 0 2 15,-3 0-4-15,-4-4 1 0,-12-1 0 16,1-4-3-16,4 0 0 0,-5-6 0 0,12 2-10 16,-11-5-18-16,7-3-18 0,4 7-15 0,4-4-26 0,3-4-23 15,0 3-25-15,0-2-30 0,8 4-40 0,3 1-15 16,-3-3-36-16,0 4-188 0,7 5-470 0,0-12 208 16</inkml:trace>
          <inkml:trace contextRef="#ctx0" brushRef="#br0" timeOffset="3526.9479">-1075 1929 73 0,'0'0'202'0,"-11"0"-19"0,11 0-11 16,0 0-6-16,-8 8-11 0,8-8-8 0,0 0-6 15,0 0-1-15,0 0 1 0,19 15 5 0,-12-15 7 16,-7 0-4-16,30-5-3 0,-15-4-8 0,-1-1-11 16,1-2-8-16,4-9-4 0,-8 2-14 0,-4 0-7 15,4-9-12-15,-7 0-2 0,-4-1-9 0,3 1-7 16,-6 9-10-16,3-1-2 0,-4 9-6 0,0-1-3 15,1 3-5-15,-1 0-6 0,4 9-2 16,-7-9-4-16,7 9-3 0,0 0-6 0,0 0 2 0,-23 26-4 0,20-7 0 16,-12 7 6-16,15 6-5 0,-7 1-6 0,7-3 3 15,0 3-3-15,7-1-7 0,4-4-15 16,-4 1-5-16,1-4-20 0,7 4-13 0,7-4-26 0,-4 0-27 16,-10-11-32-16,3 3-28 0,3-1-33 15,-3-1-29-15,1-3-204 0,-9-4-465 0,5 1 205 0</inkml:trace>
          <inkml:trace contextRef="#ctx0" brushRef="#br0" timeOffset="3913.0132">-1787 3631 209 0,'-11'2'306'15,"-4"-1"-4"-15,8 0-9 0,7-1-18 0,-8 2-16 16,8-2-31-16,0 0-17 0,0 0-20 0,48-24-19 16,-11 12-8-16,15-7-13 0,10-5-20 0,-3 1-3 15,8-1-3-15,7-1-2 16,7-6-1-1,4 4-2-15,3 1-7 0,1-4-12 0,7 3-10 0,0-7-1 0,-4 3 2 0,4-4-7 0,-4 2-12 0,0-2 12 16,-7-2 12-16,-7 5 9 0,-8 4 4 0,0 0 0 0,-11 0-4 16,-22 12-4-16,-4-2-7 0,-3 6-6 0,-5-2-10 15,-10 5-7-15,4 0-2 0,-8 6-11 0,0-3-4 16,-4 2-6-16,-7 4-15 0,8-4-20 16,-8 4-30-16,0 0-32 0,3-5-27 0,-3 5-50 0,0 0-54 15,0 0-64-15,0 0-72 0,0 0-69 0,-26-13-300 16,12 8-741-16,3-5 328 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17:30:57.2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E58FF4-581A-4273-AE08-6AF2C8AA2141}" emma:medium="tactile" emma:mode="ink">
          <msink:context xmlns:msink="http://schemas.microsoft.com/ink/2010/main" type="inkDrawing" rotatedBoundingBox="17262,9708 18044,9144 18202,9363 17420,9927" shapeName="Other"/>
        </emma:interpretation>
      </emma:emma>
    </inkml:annotationXML>
    <inkml:trace contextRef="#ctx0" brushRef="#br0">80 451 152 0,'0'0'163'0,"0"0"1"0,0 0-2 0,0 0-5 0,0 0-9 15,-56 12-7-15,56-12-7 0,0 0-4 0,0 0 1 16,-18 24 3-16,18-24-4 0,0 0 7 0,-7 36-6 16,7-36 2-16,0 0-5 0,11 53-1 0,-11-53-1 15,0 0-1-15,22 49-5 0,-22-49-7 0,29 23 1 16,-29-23-8-16,41 17-3 0,-41-17-13 0,66-8-4 16,-66 8-8-16,89-34-7 0,-41 4-12 0,0-8-3 15,7-6-8-15,0-11 4 0,1-5-7 0,-4-1-4 16,-1 2-10-16,-10 4-6 0,-12 6-1 0,-7 4-6 15,-3 16-12-15,-8-1-12 0,-11 30-17 0,15-37-18 0,-15 37-11 16,0 0-26-16,11-31-33 0,-11 31-43 16,0 0-34-16,0 0-25 0,0 0-22 0,0 0-238 15,0 0-513-15,0 0 226 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17:30:31.0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87B1BD-9F16-428A-8B65-F1E83DD79CBE}" emma:medium="tactile" emma:mode="ink">
          <msink:context xmlns:msink="http://schemas.microsoft.com/ink/2010/main" type="writingRegion" rotatedBoundingBox="27675,3400 33253,2419 33505,3855 27927,4835"/>
        </emma:interpretation>
      </emma:emma>
    </inkml:annotationXML>
    <inkml:traceGroup>
      <inkml:annotationXML>
        <emma:emma xmlns:emma="http://www.w3.org/2003/04/emma" version="1.0">
          <emma:interpretation id="{D6DD698C-8085-475A-BBC8-15B47EAF53A5}" emma:medium="tactile" emma:mode="ink">
            <msink:context xmlns:msink="http://schemas.microsoft.com/ink/2010/main" type="paragraph" rotatedBoundingBox="27675,3400 33253,2419 33505,3855 27927,48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9CD00-E7A5-4F08-92DE-4A3266B3CB8F}" emma:medium="tactile" emma:mode="ink">
              <msink:context xmlns:msink="http://schemas.microsoft.com/ink/2010/main" type="line" rotatedBoundingBox="27675,3400 33253,2419 33505,3855 27927,4835"/>
            </emma:interpretation>
          </emma:emma>
        </inkml:annotationXML>
        <inkml:traceGroup>
          <inkml:annotationXML>
            <emma:emma xmlns:emma="http://www.w3.org/2003/04/emma" version="1.0">
              <emma:interpretation id="{4C05F266-6219-4334-9615-79E328FEDE87}" emma:medium="tactile" emma:mode="ink">
                <msink:context xmlns:msink="http://schemas.microsoft.com/ink/2010/main" type="inkWord" rotatedBoundingBox="27720,3659 28773,3474 28916,4292 27864,44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6539-3683 98 0,'0'0'262'0,"0"0"-6"0,0 0-8 0,0 0-13 15,0 0-13-15,0 0-13 0,-7-52-20 16,7 52-17-16,0 0-14 0,0 0-22 0,0 0-9 0,0 0 2 15,0 0-11-15,0 0 1 0,0 0-10 0,0 0-5 16,18 114-4-16,-10-63-6 0,-5 0-14 0,-3 0 4 16,0-3-3-16,4-13-11 0,-4 15-1 0,0-50-5 15,0 67-5-15,-4-35 4 0,4-32-13 0,-7 62 6 16,3-34-5-16,4-28-5 0,0 0 1 0,0 49-10 16,0-49-2-16,0 0-4 0,0 0 7 0,0 0-2 15,0 0 7-15,0 0-2 0,0 0-4 0,0 0-6 16,0 0-4-16,0 0-9 0,0 0 3 0,0 0-11 15,-44-136-12-15,37 85-7 0,3-7-3 0,0-5-4 16,-3 0-10-16,3 0-2 0,0 5-8 0,-3 5 13 16,3-1-7-16,4 24 9 0,0 30-3 0,0-57 3 15,0 57 2-15,4-36-2 0,-4 36 5 0,0 0 5 16,15-47-2-16,-15 47 4 0,0 0-3 0,0 0 1 16,0 0-5-16,26-13 5 0,-26 13-3 0,0 0 7 15,0 0 1-15,66 59 1 0,-44-30-3 0,8 14 6 0,-15-9-2 16,10 15 1-16,-3-5-1 0,-7-14 2 15,4 16 0-15,-5-16 0 0,-2 1 5 0,-1-2-7 16,-11-29-1-16,14 49-10 0,-6-19-19 0,-8-30-14 0,11 35-16 16,-11-35-15-16,0 0-28 0,7 42-23 0,-7-42-36 15,0 0-28-15,0 0-20 0,0 0-27 16,0 0-187-16,0 0-464 0,0 0 206 0</inkml:trace>
          <inkml:trace contextRef="#ctx0" brushRef="#br0" timeOffset="149.8244">6587-3459 2 0,'0'0'241'0,"0"0"-6"16,0 0-12-16,0 0-15 0,0 0-4 0,0 0-27 15,103-13-10-15,-69 5-17 0,-34 8-26 0,48-14-20 16,-48 14-19-16,44-16-37 0,-44 16-47 0,41-20-53 16,-19 5-51-16,-22 15-38 0,33-26-139 0,-33 26-301 15,29-27 134-15</inkml:trace>
          <inkml:trace contextRef="#ctx0" brushRef="#br0" timeOffset="572.6315">7052-3846 253 0,'0'0'290'0,"0"0"-6"16,0 0-19-16,0 0-29 0,0 0-21 0,0 0-13 0,0 0-4 16,0 0-5-16,0 0-18 0,0 0 3 15,0 0-9-15,0 0 0 0,26 103-17 0,-19-67-3 16,1-4-13-16,3 16-4 0,-4-16-21 0,8 15-5 15,-11-18-6-15,-4-29-13 0,7 59-2 0,-7-59-14 0,4 47-7 16,-4-47-1-16,3 38-8 0,-3-38-4 0,0 0-6 16,4 42-2-16,-4-42-4 0,0 0-22 15,0 0 13-15,0 0-6 0,0 0-22 0,0 0-13 0,0 0-5 16,0 0-2-16,0 0-13 0,0 0-7 0,0 0-14 16,-22-122-5-16,15 70-5 0,-1 0-4 0,1-9-1 15,7 6-8-15,-4 4 8 0,4 17 5 0,0 34 0 16,0-60 2-16,7 29 8 0,-7 31 1 0,12-40 9 15,-12 40 0-15,22-33 5 0,-22 33 7 0,22-24 3 16,-22 24 4-16,29-19 4 0,-29 19 3 0,37-13 8 16,-37 13 4-16,45-1 1 0,-45 1 0 0,0 0 6 15,55 22 3-15,-55-22-4 0,29 25-1 0,-29-25-1 16,30 39 4-16,-30-39 0 0,11 40-2 0,-11-40 4 16,0 48-2-16,0-48-1 0,-18 55 2 0,18-55-2 15,-23 45 2-15,5-21-1 0,-1-4-5 0,19-20-8 16,-33 28-25-16,33-28-28 0,-33 15-29 0,33-15-42 15,0 0-48-15,-44 3-41 0,44-3-213 0,0 0-470 16,0 0 207-16</inkml:trace>
          <inkml:trace contextRef="#ctx0" brushRef="#br0" timeOffset="783.9067">7417-4093 225 0,'0'0'225'16,"0"0"-4"-16,0 0-3 0,0 0-17 0,30 60-5 16,-30-60-13-16,11 65-11 0,0-16 0 0,-4-17-19 0,1 20-14 15,-4-4-15-15,3-14-10 0,-3 18-12 0,-1-19-6 16,1 15-11-16,0-15-8 0,-4-33-18 16,18 67-27-16,-18-36-38 0,0-31-50 0,11 57-62 15,0-30-67-15,-11-27-221 0,0 0-438 0,8 45 194 0</inkml:trace>
        </inkml:traceGroup>
        <inkml:traceGroup>
          <inkml:annotationXML>
            <emma:emma xmlns:emma="http://www.w3.org/2003/04/emma" version="1.0">
              <emma:interpretation id="{C4D9D5E4-E03E-4381-A2CB-C8D433F6340B}" emma:medium="tactile" emma:mode="ink">
                <msink:context xmlns:msink="http://schemas.microsoft.com/ink/2010/main" type="inkWord" rotatedBoundingBox="29771,3031 33252,2420 33505,3855 30024,446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37.5753">8635-4209 199 0,'0'0'264'0,"0"0"-9"0,0 0-13 0,0 0-11 0,0 0-20 15,0 0-25-15,0 0-11 0,0 0-24 16,0 0-9-16,0 0-13 0,0 0-8 0,0 0-3 16,0 0-6-16,0 0 0 0,-18 81-6 0,21-29 1 15,5 0-4-15,-8 2 7 0,0 0-6 0,-4 1 0 0,4-3-12 16,-4-3-4-16,4-14-6 0,-3 14-5 15,3-49-10-15,0 66 8 0,0-34-18 0,0-32-12 16,3 48 12-16,-3-48-26 0,4 43-20 0,-4-43-13 0,0 0-18 16,0 0-8-16,0 0-7 0,0 0-12 0,0 0-17 15,0 0-26-15,0 0-18 0,0 0-19 0,0 0-21 16,0 0 1-16,0 0-14 0,-18-145-19 16,10 90 2-16,-3-1-9 0,0-2 6 0,4 1 9 0,-8 1 24 15,4 5 8-15,0-3 31 0,0 5 34 0,7 18 24 16,-3-2 20-16,7 33 31 0,-15-82 15 0,15 54 15 15,0 28 25-15,-4-47 1 0,4 47 15 0,0 0 14 16,4-57-2-16,-4 57 1 0,15-37-4 0,-15 37-1 16,22-44-8-16,-11 28-5 0,-11 16 2 0,33-38-3 15,-33 38-2-15,48-30 5 0,-29 19-2 0,-19 11-1 16,48-19-5-16,-19 15-4 0,-29 4-6 0,0 0-5 16,63 10-5-16,-63-10-6 0,40 27 0 0,-14-4-1 15,-15 2-7-15,-11-25 2 0,26 58-4 0,-19-27-4 16,-7-31-2-16,-3 66 3 0,-1-33-3 0,4-33-1 0,-26 81 0 15,11-55-4-15,-3 4 0 0,0 0 1 0,-5-3-10 16,1-1-18-16,4-2-13 0,18-24-26 16,-41 47-35-16,27-33-49 0,14-14-33 0,-23 19-38 15,23-19-43-15,0 0-140 0,-29 23-423 0,29-23 188 0</inkml:trace>
          <inkml:trace contextRef="#ctx0" brushRef="#br0" timeOffset="2531.8481">8905-3689 36 0,'0'0'233'0,"0"0"3"0,0 0-5 16,33 34-5-16,-33-34-12 0,0 0-8 0,29 16-5 15,-29-16-5-15,0 0-13 0,0 0-3 0,0 0-8 16,45 2-6-16,-45-2-7 0,0 0-5 0,0 0-15 16,0 0-5-16,44-33-11 0,-44 33-17 0,15-31-9 15,-15 31-15-15,11-32-7 0,-11 32-2 0,0-45-10 16,0 45-4-16,-4-47-6 0,4 47-8 0,-11-59-4 16,4 31-12-16,7 28-2 0,-15-36 5 0,15 36-8 15,-19-33-12-15,19 33 2 0,0 0 5 0,-29-33-8 16,29 33-7-16,0 0 1 0,0 0-2 0,-30-11-3 15,30 11-8-15,0 0 2 0,0 0-5 0,0 0-6 16,0 0-4-16,0 0 5 0,0 0 9 0,0 0-17 16,0 0 7-16,0 0-2 0,0 0 3 0,0 0 4 15,0 0 0-15,0 0-2 0,0 0 1 0,0 0 9 16,0 0-3-16,0 0-6 0,0 0 7 0,85-40 0 16,-55 28 2-16,-30 12 4 0,44-14-7 0,-44 14 3 15,41-9 0-15,-41 9-1 0,48-1 5 0,-48 1-4 16,0 0 7-16,66 22-4 0,-66-22-3 0,33 24 20 15,-33-24-15-15,26 31-2 0,-8-7 4 0,-18-24-6 16,23 44 1-16,-23-44 4 0,11 45-8 0,-11-45-4 16,3 34-7-16,-3-34-8 0,0 0-14 0,8 42-10 15,-8-42-7-15,0 0-12 0,0 0-3 0,0 0-8 0,0 0-4 16,0 0-13-16,0 0-3 0,0 0-17 16,0 0-10-16,0 0-10 0,0 0-1 0,81-77-4 0,-66 49-1 15,-4 0 1-15,0-3 13 16,-11 31 20-16,26-56 15 0,-26 56 12 0,7-33 25 0,-7 33 25 0,0 0 31 15,7-32 26-15,-7 32 14 0,0 0 18 0,0 0-7 16,0 0 6-16,0 0 15 0,0 0 16 0,0 0 16 16,0 0 0-16,0 0 7 0,0 0 6 0,0 0 1 15,-37 113 6-15,30-84-3 0,7-29 6 0,-4 59-10 16,4-59 2-16,0 49-11 0,0-49-4 0,8 43-8 16,-8-43-1-16,0 0-10 0,15 41 5 0,-15-41-12 15,22 21 0-15,-22-21-3 0,0 0-10 0,48 0-1 16,-48 0-5-16,0 0 0 0,62-22-5 0,-62 22-13 15,34-27 3-15,-34 27 3 0,25-34 6 0,-14 8-2 0,-11 26-8 16,8-45-6-16,-8 45 2 0,0-39-5 16,0 39 2-16,-22-43-15 0,22 43-2 0,-22-28-16 15,22 28-13-15,-30-16-22 0,30 16-19 0,0 0-26 16,-52-7-22-16,52 7-15 0,0 0-23 0,0 0-22 16,-66 15-33-16,66-15-35 0,0 0-39 0,-37 9-29 15,37-9-229-15,0 0-567 0,0 0 252 0</inkml:trace>
          <inkml:trace contextRef="#ctx0" brushRef="#br0" timeOffset="2764.3427">9750-4436 91 0,'0'0'262'0,"22"-44"4"0,-22 44-4 16,0 0-13-16,0 0-22 0,0 0-26 0,0 0-23 15,0 0-13-15,0 0-9 0,0 0-3 0,0 0-4 16,0 0-5-16,0 0-7 0,44 91-10 0,-40-57-7 15,3-2-5-15,0 19-8 0,-7-51-15 0,4 66-2 16,0-36-15-16,3 3-3 0,-7-33-13 16,19 62 0-16,-16-42-14 0,-3-20-30 0,15 42-23 0,-15-42-37 15,11 31-18-15,-11-31-39 0,0 0-33 0,0 0-31 16,0 0-33-16,0 0-21 0,0 0-27 0,0 0-159 16,0 0-438-16,0 0 194 0</inkml:trace>
          <inkml:trace contextRef="#ctx0" brushRef="#br0" timeOffset="4469.6966">9857-3317 147 0,'-52'17'346'0,"52"-17"-2"16,0 0 8-16,0 0-7 0,0 0-27 0,0 0-8 16,0 0-33-16,0 0-28 0,0 0-26 0,170-51-17 15,-85 27-23-15,3-7-20 0,12-3-14 0,7-4-18 16,11-3-9-16,4-5-17 0,3 1-12 16,8-6-12-16,-4 5-16 0,4 9-23 0,-8 4-11 0,1 3-17 15,-4 5-19-15,-12 4 5 0,-3-5-3 0,-7 5-11 16,-19 1-12-16,-14 10-10 0,-34 1-12 0,-11 4-5 15,-22 5 2-15,0 0-11 0,37-12-12 0,-37 12-21 16,0 0-23-16,0 0-39 0,0 0-49 0,0 0-51 16,0 0-259-16,-166 31-558 0,107-25 248 0</inkml:trace>
          <inkml:trace contextRef="#ctx0" brushRef="#br0" timeOffset="3479.6182">9846-4097 55 0,'0'0'124'0,"0"0"20"16,0 0 2-16,0 0 13 0,0 0 3 0,0 0 6 16,0 0 0-16,0 0-3 0,0 0 9 0,0 0 4 15,0 0 3-15,0 0-6 0,0 0-6 0,0 0-9 16,0 0-13-16,0 0-8 0,0 0-17 0,0 0-7 16,103 20-17-16,-103-20-6 0,66-20-7 0,-29 8-5 15,-4 0-7-15,-3 0 0 0,-30 12-17 0,55-29-9 16,-33 17-3-16,-22 12-1 0,37-25-8 0,-37 25-6 0,30-31-7 15,-15 9 11-15,-15 22-12 0,22-33 26 16,-22 33 0-16,14-26-5 0,-14 26-2 0,0 0-5 16,0 0-9-16,0 0 0 0,0 0 3 0,0 0-5 0,0 0-4 15,0 0-5-15,-44-36 0 0,44 36 1 0,0 0 0 16,0 0-5-16,0 0-5 0,-92 52 5 16,70-31 4-16,0 0-17 0,22-21 8 0,-26 41 6 15,26-41-11-15,-19 36-1 0,19-36 0 0,-11 31 7 0,11-31-15 16,0 0 2-16,0 0-17 0,0 0-8 0,30 56-1 15,-30-56-20-15,40 12-24 0,-40-12-26 0,52-2-21 16,-52 2-19-16,74-15-18 0,-41 4-11 0,0-2 8 16,4-2 8-16,15-8 2 0,-23 5 10 0,1-1 2 15,14-9 6-15,-22 10 15 0,0-4 28 0,-22 22-3 16,30-41 9-16,-19 17 29 0,-11 24 33 0,26-43 6 16,-26 43 31-16,15-34 24 0,-15 34 19 0,0 0 15 15,0 0 7-15,0 0 1 0,0 0 2 0,0-36 1 16,0 36-14-16,0 0-2 0,0 0 5 0,0 0 6 15,0 0-12-15,0 0 5 0,0 0-5 0,-100 72 5 16,100-72-2-16,-18 35-3 0,18-35-6 0,-15 34 1 16,15-34-7-16,-11 37-7 0,11-37-5 0,0 0 4 15,7 52 0-15,-7-52 0 0,22 30-8 0,-22-30 2 16,30 22 0-16,-30-22-3 0,37 12-5 0,-37-12-4 16,40 0-2-16,-40 0-2 0,63-15-7 0,-63 15-8 15,48-21-4-15,-48 21 1 0,41-33-2 0,-27 13 9 16,5-4-15-16,-19 24-1 0,22-58 2 0,-11 9-5 15,-7-1-3-15,-1-5 1 0,-3 3 4 0,-7-1-1 16,3-7 4-16,-7 3-1 0,0 4-1 0,0 1 2 16,11 18 2-16,-11 4-3 0,11 30 14 0,-11-35 0 15,11 35 4-15,0 0-3 0,0 0-3 0,0 0 1 16,-11-32-3-16,11 32-1 0,0 0-5 0,0 0 5 16,0 0-2-16,0 0 3 0,-30 104-3 0,27-53 4 15,6-14-3-15,1 14 3 0,0-16-4 0,14 14 4 16,-10-14-1-16,3 14-4 0,0-16 1 0,0-4-5 0,-11-29 3 15,26 57-20-15,-19-38-36 0,-7-19-22 0,15 37-35 16,-15-37-23-16,7 34-34 0,-7-34-30 16,0 0-30-16,0 0-11 0,0 0-2 0,0 0-150 15,0 0-423-15,0 0 186 0</inkml:trace>
          <inkml:trace contextRef="#ctx0" brushRef="#br0" timeOffset="4144.0584">10812-4292 391 0,'0'0'15'0,"0"0"18"16,0 0 3-16,-74 4 0 0,74-4 4 15,0 0 11-15,0 0 21 0,-33 12 7 0,33-12 9 16,0 0 21-16,0 0 9 0,0 0 6 0,0 0 1 15,0 0-5-15,0 0-3 0,0 0-7 0,0 0-8 0,0 0-7 16,133-28-2-16,-103 16-4 0,18-9-10 0,-15 8-5 16,18-4 7-16,-17 5 7 0,21-7 10 15,-7 0-13-15,-15 4-6 0,-3 5-8 0,-1-5-6 16,-29 15-4-16,52-31-11 0,-37 18-2 0,-15 13 3 0,33-24 4 16,-33 24 11-16,0 0 11 0,22-27 2 0,-22 27 3 15,0 0 0-15,0 0-6 0,0 0-2 0,0 0-9 16,0 0 4-16,0 0-31 0,0 0 1 15,0 0 5-15,-74-27-3 0,74 27-7 0,0 0-3 0,0 0 3 16,-92 35-4-16,66-21-4 0,26-14-7 0,-37 22 4 16,37-22-2-16,-33 23-6 0,33-23-5 0,-22 25 4 15,22-25-4-15,0 0-4 0,-15 38 5 16,15-38-4-16,0 0 2 0,0 0 5 0,26 54 1 16,-26-54-3-16,41 18-6 0,-8-10 2 0,-33-8-3 0,70 8-2 15,-33-6-12-15,-37-2-4 0,92-8 3 0,-29-2 0 16,0-1 5-16,-4-2-3 0,-4 1 1 0,-22 3 1 15,4-4 3-15,-4 0 1 0,-7-4-6 0,-26 17-1 16,52-35-4-16,-41 19 4 0,-11 16 5 0,22-36 2 16,-22 36-5-16,11-48 10 0,-11 48 5 0,0-33 9 15,0 33 9-15,0 0-3 0,0 0-2 0,0 0 2 16,-33-39 1-16,33 39-12 0,0 0-4 0,0 0 8 16,0 0-1-16,-104 58 3 0,82-35-6 0,4 6 5 15,3-3-5-15,-3 0-5 0,18-26-5 0,-8 51 8 16,8-51-2-16,-3 40 3 0,3-40 4 0,0 0 2 15,11 44 7-15,-11-44-3 0,0 0 7 0,44 21 12 16,-44-21-4-16,0 0 3 0,48-5 1 0,-48 5-1 16,0 0-5-16,70-41 0 0,-55 25 3 0,11-8-6 15,-8-4-4-15,1-3-12 0,-5 0 10 0,1-17 1 16,0-3-9-16,-8-2 0 0,8-3 1 0,-15-4-5 0,11-5-3 16,-7 4-1-16,-4-5-5 0,0 10-2 0,-4 5 1 15,4 21-1-15,0 30-4 0,0 0 10 16,-4-51 0-16,4 51-12 0,0 0-3 0,0 0-1 15,0 0-1-15,0 0 5 0,0 0 2 0,0 0 4 0,0 0-5 16,0 0 1-16,-29 142 1 0,29-86-2 0,0 6 2 16,-4 10 2-16,8-3 1 0,-4 1-6 0,0 1-32 15,0 4-7-15,0-6-13 0,7 2-18 16,1-4-40-16,-8 0-51 0,0-3-59 0,0 0-75 0,7-8-69 16,-14-6-233-16,7-15-652 0,0-35 289 0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8:09:56.5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00F206-AC2D-46E7-9DEF-B230F060F065}" emma:medium="tactile" emma:mode="ink">
          <msink:context xmlns:msink="http://schemas.microsoft.com/ink/2010/main" type="inkDrawing" rotatedBoundingBox="26882,5397 31099,5238 31208,8122 26991,8281" hotPoints="27231,5649 30806,5451 31532,6661 30267,7817 27833,8182 26835,6809" semanticType="enclosure" shapeName="Hexagon">
            <msink:sourceLink direction="with" ref="{E5A41668-FD79-4C1B-8F81-DFC69FB94DD7}"/>
            <msink:destinationLink direction="with" ref="{321ECB6F-A826-4747-B932-A4DA93E1BACD}"/>
          </msink:context>
        </emma:interpretation>
      </emma:emma>
    </inkml:annotationXML>
    <inkml:trace contextRef="#ctx0" brushRef="#br0">860 234 0,'-21'0'109,"-63"21"-109,42 0 16,-105 63-16,1 21 16,62-42-16,-21 21 15,42 20 1,0-41-16,42 21 15,0-21-15,21 21 0,-42-63 16,42 42-16,0-21 16,-21 63-16,21-63 15,0 42-15,21 21 16,63 21-16,-63 63 16,84-105-16,-42 63 15,63 105 1,-22-147-16,-20-21 0,63 21 15,-42 0-15,84-21 16,-84-21-16,63-42 16,105 21-16,-84-42 15,42 0-15,0-84 16,63 0-16,-84-21 16,-126 63-16,230-147 15,-209 84-15,42 0 16,105-147-16,-105 168 15,0-105 1,-21-63-16,-42 63 0,-42 0 16,-42 21-16,0 42 15,-42 1-15,-21 20 16,-42-21-16,42 63 16,21 42-16,-63-84 15,-42 42-15,21 21 16,-168 0-16,22 42 15,-64 0-15,105 0 16,-273 0-16,273 0 16,-273 0-16,273 42 15,63-42-15,-63 42 16,148-42-16,20 21 16,63 0 77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17:31:01.7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4C4433-EAB2-4D83-9688-5E806F4EAC44}" emma:medium="tactile" emma:mode="ink">
          <msink:context xmlns:msink="http://schemas.microsoft.com/ink/2010/main" type="writingRegion" rotatedBoundingBox="18598,7968 24079,5263 24863,6852 19382,9557"/>
        </emma:interpretation>
      </emma:emma>
    </inkml:annotationXML>
    <inkml:traceGroup>
      <inkml:annotationXML>
        <emma:emma xmlns:emma="http://www.w3.org/2003/04/emma" version="1.0">
          <emma:interpretation id="{39AE5437-F40D-4E17-A1C8-8161AF54DF79}" emma:medium="tactile" emma:mode="ink">
            <msink:context xmlns:msink="http://schemas.microsoft.com/ink/2010/main" type="paragraph" rotatedBoundingBox="19877,7215 21980,6436 22225,7098 20122,78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FA237A-5D33-46F4-80E6-A51C3130237D}" emma:medium="tactile" emma:mode="ink">
              <msink:context xmlns:msink="http://schemas.microsoft.com/ink/2010/main" type="inkBullet" rotatedBoundingBox="19912,7308 20518,7084 20654,7451 20048,7675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-1302-129 140 0,'0'0'179'0,"0"0"-5"0,0 0-10 16,0 0-3-16,0 0-11 0,0 0 5 0,0 0-10 15,0 0 5-15,0 0-1 0,-70 1 1 0,70-1 0 16,0 0-1-16,0 0-6 0,0 0-4 0,0 0-2 16,0 0-10-16,0 0-3 0,0 0-2 0,0 0-5 15,0 0-9-15,0 0-10 0,0 0-1 0,0 0-10 16,0 0-7-16,0 0-12 0,0 0-6 0,0 0-9 16,0 0-8-16,74-73 3 0,-45 51-7 0,12-10-2 15,-12 10-11-15,15-6 2 0,-10 10-7 0,-5-3 4 16,1 3 0-16,-1 0-9 0,-29 18-1 0,37-26-3 15,-37 26 1-15,30-17-3 0,-30 17-2 0,0 0-1 0,0 0-4 16,0 0-2-16,0 0-12 0,22-16-18 0,-22 16 0 16,0 0-19-16,0 0-7 0,0 0-18 0,0 0-16 15,0 0-15-15,0 0-22 0,0 0-17 0,0 0-10 16,0 0-29-16,-81 54-10 0,81-54-4 0,0 0-15 16,-41 28-1-16,41-28-152 0,0 0-391 0,-33 21 173 15</inkml:trace>
        <inkml:trace contextRef="#ctx0" brushRef="#br0" timeOffset="220.2131">-1166-295 33 0,'0'0'153'16,"0"0"5"-16,0 0 10 0,0 0 9 0,0 0-5 15,0 0-2-15,0 0-5 0,0 0-5 0,0 0-12 16,0 0-17-16,0 0-12 0,0 0-13 0,0 0-10 0,0 0-5 16,0 0-7-16,0 0-3 0,0 0-2 0,0 0-11 15,0 0-2-15,0 0-5 0,0 0-5 16,0 0-5-16,0 0-2 0,-11 67-11 0,11-67 1 0,0 0-6 15,15 57-2-15,-15-57 0 0,15 40-6 0,-15-40-1 16,15 39-2-16,-15-39-19 0,18 35-19 0,-18-35-29 16,22 31-38-16,-22-31-31 0,22 25-38 0,-22-25-15 15,0 0-27-15,30 15-160 0,-30-15-382 0,0 0 170 16</inkml:trace>
        <inkml:trace contextRef="#ctx0" brushRef="#br0" timeOffset="578.377">-937-273 123 0,'0'0'168'0,"0"0"-1"0,0 0-11 0,0 0 5 16,0 0-10-16,0 0-5 0,0 0-2 0,0 0-3 0,0 0 0 16,0 0-9-16,0 0 0 0,0 0-5 0,0 0-6 15,0 0-6-15,0 0-4 0,-48 60-2 16,48-60-10-16,0 0-2 0,0 0-3 0,0 0-5 0,0 0-1 15,0 0-9-15,33 61-6 0,-33-61-12 0,0 0 1 16,34 16-9-16,-34-16 0 0,0 0-6 16,44 2-10-16,-44-2-5 0,0 0 4 0,0 0-4 0,63-20-5 15,-63 20-5-15,25-21-3 0,-25 21-4 0,23-31 5 16,-23 31-4-16,18-31-1 0,-18 31-5 0,0 0 1 16,0-48-1-16,0 48 1 0,0 0-2 0,0 0-7 15,-15-52 8-15,15 52-6 0,0 0 4 0,0 0-4 16,-33-18 0-16,33 18-2 0,0 0-6 0,0 0 2 15,0 0-13-15,-70 26-11 0,70-26-26 0,-33 28-19 0,33-28-34 16,-22 29-38-16,22-29-29 0,-19 26-32 16,19-26-45-16,0 0-177 0,0 0-461 0,-11 28 205 15</inkml:trace>
      </inkml:traceGroup>
      <inkml:traceGroup>
        <inkml:annotationXML>
          <emma:emma xmlns:emma="http://www.w3.org/2003/04/emma" version="1.0">
            <emma:interpretation id="{7667AB47-F1B7-48D1-A267-171E8A836741}" emma:medium="tactile" emma:mode="ink">
              <msink:context xmlns:msink="http://schemas.microsoft.com/ink/2010/main" type="line" rotatedBoundingBox="20433,7009 21980,6436 22225,7098 20678,7671"/>
            </emma:interpretation>
          </emma:emma>
        </inkml:annotationXML>
        <inkml:traceGroup>
          <inkml:annotationXML>
            <emma:emma xmlns:emma="http://www.w3.org/2003/04/emma" version="1.0">
              <emma:interpretation id="{5C35B0E5-5888-4E86-9994-72969ABC0BB5}" emma:medium="tactile" emma:mode="ink">
                <msink:context xmlns:msink="http://schemas.microsoft.com/ink/2010/main" type="inkWord" rotatedBoundingBox="20625,6965 20671,6948 20807,7313 20760,7331"/>
              </emma:interpretation>
              <emma:one-of disjunction-type="recognition" id="oneOf1">
                <emma:interpretation id="interp1" emma:lang="" emma:confidence="0.5">
                  <emma:literal>-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870.4847">-690-612 22 0,'0'0'200'0,"0"0"-10"0,0 0-12 0,0 0-21 16,0 0-4-16,0 0-20 0,0 0-9 0,0 0 5 16,0 0 2-16,0 0-8 0,0 0 4 0,0 0-3 15,0 0-4-15,0 0-10 0,0 0 11 0,0 0-8 16,0 0 2-16,0 0-1 0,19 109-11 0,-8-85-7 15,-11-24-8-15,29 41-4 0,-29-41-10 0,19 37-8 16,-4-10-10-16,-15-27-6 0,18 32 5 0,-18-32-11 16,11 26-4-16,-11-26-6 0,0 0-3 0,26 33-14 15,-26-33-12-15,0 0-30 0,0 0-26 0,15 26-27 0,-15-26-33 16,0 0-33-16,0 0-35 0,0 0-29 0,0 0-215 16,0 0-456-16,0 0 202 0</inkml:trace>
        </inkml:traceGroup>
        <inkml:traceGroup>
          <inkml:annotationXML>
            <emma:emma xmlns:emma="http://www.w3.org/2003/04/emma" version="1.0">
              <emma:interpretation id="{5BA96D82-9E31-43BE-97A9-1D6BC8E3E389}" emma:medium="tactile" emma:mode="ink">
                <msink:context xmlns:msink="http://schemas.microsoft.com/ink/2010/main" type="inkWord" rotatedBoundingBox="20433,7009 21980,6436 22225,7098 20677,7671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81.232">-560-637 177 0,'0'0'198'0,"0"0"-13"0,0 0-19 0,81 24-9 16,-81-24-15-16,22 22-15 0,-22-22-6 0,0 0-20 15,15 39-6-15,-15-39-9 0,0 0-3 0,-4 49-10 16,4-49-8-16,0 0-6 0,-26 47-5 0,26-47-7 0,-18 23 1 15,18-23-4-15,0 0-5 0,-23 21-6 16,23-21-6-16,0 0 8 0,0 0 17 0,0 0 3 16,0 0 0-16,0 0 2 0,0 0 0 0,0 0 2 0,0 0-8 15,0 0 0-15,0 0-5 0,0 0-2 0,0 0-3 16,0 0-2-16,0 0-2 0,0 0-4 16,0 0-2-16,0 0-2 0,34 46-7 0,-34-46 4 0,37 14-4 15,-37-14-8-15,29 13-1 0,-29-13-2 0,0 0-20 16,44 7-22-16,-44-7-22 0,0 0-36 0,0 0-28 15,0 0-30-15,63-14-22 0,-63 14-19 0,26-22-180 16,-26 22-397-16,22-27 175 0</inkml:trace>
          <inkml:trace contextRef="#ctx0" brushRef="#br0" timeOffset="1841.9347">-214-543 153 0,'0'0'187'0,"0"0"-10"0,0 0 10 15,0 0 2-15,0 0 2 0,0 0-7 16,0 0-5-16,0 0-9 0,0 0-12 0,0 0-14 16,0 0-8-16,59 54-15 0,-59-54-6 0,0 0-10 0,0 0-12 15,48-37-12-15,-48 37 7 0,23-29-12 0,-23 29-4 16,22-28-6-16,-22 28-7 0,11-34-9 0,-11 34-7 16,0 0-1-16,7-48-3 0,-7 48-7 0,0 0-7 15,-4-47 0-15,4 47-2 0,0 0 2 0,-22-36-9 16,22 36-7-16,0 0 5 0,-33-20-7 0,33 20 1 15,0 0-2-15,0 0 1 0,-41-2-2 0,41 2 0 16,0 0 3-16,0 0-3 0,-55 42 3 0,55-42-4 16,-18 40 1-16,18-40 0 0,-11 36 1 0,11-36 0 15,0 0-5-15,0 53 4 0,0-53-3 0,0 0 2 16,18 49 5-16,-18-49-5 0,19 22 3 0,-19-22 3 16,36 17 2-16,-36-17 2 0,34 12-3 0,-34-12 2 15,0 0-3-15,59 2 0 0,-59-2-2 0,0 0 2 0,59-10-1 16,-59 10 0-16,37-21-7 0,-37 21 1 0,22-23 1 15,-22 23 5-15,22-33-9 0,-22 33 3 16,11-40 1-16,-11 40-4 0,4-49 2 0,-4 49 0 0,-4-60 3 16,4 60-1-16,-7-39-6 0,7 39 4 15,-4-38-3-15,4 38 1 0,0 0 1 0,0 0-1 0,0 0-2 16,0 0 3-16,-7-35-5 0,7 35-2 16,0 0 7-16,0 0-3 0,0 0 0 0,0 0-3 0,0 0 2 15,0 0 2-15,0 0 2 0,0 0-4 0,36 114 2 16,-36-114 2-16,19 30 0 0,-19-30 0 0,18 22-1 15,-18-22 3-15,0 0 2 0,22 21 6 0,-22-21 10 16,0 0 4-16,0 0-2 0,0 0 0 0,0 0-4 16,0 0-3-16,0 0 2 0,0 0-5 0,71-48-1 15,-64 21-1-15,-7 27-7 0,11-60 4 0,-4 27-1 16,-7 33-1-16,8-62-2 0,-5 32 2 0,-3 30 2 16,15-44-2-16,-15 44-2 0,15-32 1 0,-15 32-6 15,0 0 6-15,22-21-7 0,-22 21-1 0,0 0-1 0,0 0 4 16,0 0 4-16,0 0-4 0,85 49 0 15,-67-24 3-15,1 1-7 0,-1 4 1 0,-3-2-9 0,0 0-7 16,-15-28-9-16,26 59-22 0,-15-33-23 0,4-1-23 16,-15-25-37-16,11 39-45 0,-11-39-34 0,11 32-34 15,-11-32-209-15,0 0-493 0,0 41 219 0</inkml:trace>
          <inkml:trace contextRef="#ctx0" brushRef="#br0" timeOffset="2184.007">-620 71 248 0,'-36'29'313'0,"36"-29"-13"0,0 0-2 15,0 0-18-15,0 0-13 0,0 0-5 0,0 0-24 0,0 0-1 16,0 0-22-16,0 0-13 0,110-53-13 0,-58 23-8 15,3-5-11-15,1-7-23 0,6-5-7 16,-3 0-5-16,12-5-3 0,2 5-4 0,5-1-8 0,-4 2-3 16,7-1-7-16,0 3-15 0,-4 2-10 0,1 1-6 15,-4 0-9-15,0 7-9 0,-8 1-3 0,-11 6-8 16,-3-1-3-16,-22 14 0 0,-1 0-11 0,-29 14-1 16,33-18-8-16,-33 18-7 0,0 0 0 0,26-17-11 15,-26 17-19-15,0 0-26 0,0 0-16 0,0 0-19 16,0 0-22-16,0 0-26 0,0 0-28 0,0 0-37 15,0 0-40-15,0 0-38 0,0 0-47 16,0 0-55-16,0 0-186 0,0 0-596 0,0 0 265 0</inkml:trace>
        </inkml:traceGroup>
      </inkml:traceGroup>
    </inkml:traceGroup>
    <inkml:traceGroup>
      <inkml:annotationXML>
        <emma:emma xmlns:emma="http://www.w3.org/2003/04/emma" version="1.0">
          <emma:interpretation id="{8F03A7CD-01A5-4EC3-BF9E-D91954B7C522}" emma:medium="tactile" emma:mode="ink">
            <msink:context xmlns:msink="http://schemas.microsoft.com/ink/2010/main" type="paragraph" rotatedBoundingBox="18976,8734 24457,6029 24863,6852 19382,9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FB287D-763F-4D1F-919E-6F8519C69521}" emma:medium="tactile" emma:mode="ink">
              <msink:context xmlns:msink="http://schemas.microsoft.com/ink/2010/main" type="inkBullet" rotatedBoundingBox="19375,9542 19387,9536 19394,9551 19382,9557"/>
            </emma:interpretation>
            <emma:one-of disjunction-type="recognition" id="oneOf3">
              <emma:interpretation id="interp7" emma:lang="" emma:confidence="0">
                <emma:literal>•</emma:literal>
              </emma:interpretation>
            </emma:one-of>
          </emma:emma>
        </inkml:annotationXML>
        <inkml:trace contextRef="#ctx0" brushRef="#br0" timeOffset="-35681.6977">-1959 1971 147 0,'0'0'202'0,"0"0"-14"0,0 0-7 0,0 0-14 16,0 0-10-16,0 0-10 0,0 0-16 0,0 0-4 16,0 0-3-16,0 0-10 0,0 0-6 0,0 0-10 15,0 0-7-15,0 0-5 0,0 0-9 0,0 0-8 16,0 0-6-16,0 0-3 0,0 0-8 0,0 0-11 15,0 0-6-15,0 0-20 0,0 0-36 0,0 0-46 16,0 0-59-16,0 0-50 0,0 0-173 0,0 0-377 16,0 0 167-16</inkml:trace>
      </inkml:traceGroup>
      <inkml:traceGroup>
        <inkml:annotationXML>
          <emma:emma xmlns:emma="http://www.w3.org/2003/04/emma" version="1.0">
            <emma:interpretation id="{0B301EBA-CBCF-4AD0-A2AB-0C85CCCD1FF0}" emma:medium="tactile" emma:mode="ink">
              <msink:context xmlns:msink="http://schemas.microsoft.com/ink/2010/main" type="line" rotatedBoundingBox="21295,7590 24457,6029 24832,6788 21670,8349"/>
            </emma:interpretation>
          </emma:emma>
        </inkml:annotationXML>
        <inkml:traceGroup>
          <inkml:annotationXML>
            <emma:emma xmlns:emma="http://www.w3.org/2003/04/emma" version="1.0">
              <emma:interpretation id="{BE49C3C3-81AE-4514-9D66-A7EAC37D59CE}" emma:medium="tactile" emma:mode="ink">
                <msink:context xmlns:msink="http://schemas.microsoft.com/ink/2010/main" type="inkWord" rotatedBoundingBox="21295,7590 21890,7296 22265,8055 21670,834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53706.1836">0 0 30 0,'0'0'174'16,"0"0"-6"-16,0 0-6 0,0 0-1 0,0 0-6 0,0 0-3 15,0 0 1-15,0 0-2 0,0 0 1 0,0 0-8 16,0 0-6-16,0 0-10 0,0 0-7 0,0 0-10 16,0 0-7-16,0 0-10 0,0 0-8 0,0 0-11 15,0 0-3-15,0 0-8 0,0 0-7 0,0 0-5 16,0 0 3-16,0 0-4 0,0 0-1 0,0 0-7 16,0 0 2-16,0 0-6 0,93 12-1 0,-93-12-4 0,70-4 1 15,-33 3-10-15,-37 1 1 0,92-5-6 16,-55 5 2-16,-37 0-3 0,92-1-1 0,-55 2-1 15,4 2-1-15,-41-3 1 0,73 10-4 0,-43-2 0 0,3 0 0 16,-33-8 6-16,44 12-9 0,-44-12 6 0,34 17 2 16,-34-17 1-16,0 0 6 0,25 32 8 15,-25-32 8-15,4 34-2 0,-4-34 13 0,0 0-9 0,-33 84 0 16,7-41 6-16,4-13-6 0,-11 14 7 0,0 3-18 16,-4-4-9-16,0-3 5 0,7 3-5 0,-3-3-11 15,11 3-22-15,3-13-19 0,1-3-26 0,7 5-35 16,-8-4-41-16,19-28-47 0,-14 49-50 0,14-49-52 15,-19 29-209-15,19-29-529 0,0 0 234 0</inkml:trace>
        </inkml:traceGroup>
        <inkml:traceGroup>
          <inkml:annotationXML>
            <emma:emma xmlns:emma="http://www.w3.org/2003/04/emma" version="1.0">
              <emma:interpretation id="{D4ABB34B-EDFF-4A9B-AF63-5711B5F698B9}" emma:medium="tactile" emma:mode="ink">
                <msink:context xmlns:msink="http://schemas.microsoft.com/ink/2010/main" type="inkWord" rotatedBoundingBox="24476,6668 24715,6551 24803,6729 24564,684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-34448.4865">3189-808 206 0,'0'0'233'0,"0"0"-15"15,0 0-25-15,0 0-14 0,0 0-21 0,0 0-19 0,0 0-17 16,0 0-34-16,0 0-37 0,0 0-46 0,0 0-60 15,0 0-59-15,0 0-124 0,0 0-256 16,0 0 113-16</inkml:trace>
          <inkml:trace contextRef="#ctx0" brushRef="#br0" timeOffset="-34264.4333">3248-751 118 0,'0'0'95'0,"0"0"-38"0,0 0-37 16,0 0-42-16,0 0-23 0,0 0-49 0,0 0 22 16</inkml:trace>
          <inkml:trace contextRef="#ctx0" brushRef="#br0" timeOffset="-34830.5232">3369-1014 52 0,'0'0'228'15,"0"0"0"-15,0 0-16 0,0 0-22 0,0 0-15 16,0 0-15-16,0 0-16 0,0 0-14 0,0 0-14 16,0 0-15-16,0 0-3 0,0 0-13 0,0 0-9 15,0 0-7-15,0 0-11 0,0 0-6 0,0 0-11 16,0 0-29-16,0 0-30 0,0 0-43 0,0 0-63 15,0 0-214-15,0 0-365 0,0 0 161 0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17:31:04.7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context xml:id="ctx1">
      <inkml:inkSource xml:id="inkSrc7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1" timeString="2023-01-17T18:10:24.955"/>
    </inkml:context>
  </inkml:definitions>
  <inkml:traceGroup>
    <inkml:annotationXML>
      <emma:emma xmlns:emma="http://www.w3.org/2003/04/emma" version="1.0">
        <emma:interpretation id="{E5A41668-FD79-4C1B-8F81-DFC69FB94DD7}" emma:medium="tactile" emma:mode="ink">
          <msink:context xmlns:msink="http://schemas.microsoft.com/ink/2010/main" type="writingRegion" rotatedBoundingBox="28017,5569 28441,6283 28187,6434 27763,5720">
            <msink:destinationLink direction="with" ref="{FB00F206-AC2D-46E7-9DEF-B230F060F065}"/>
          </msink:context>
        </emma:interpretation>
      </emma:emma>
    </inkml:annotationXML>
    <inkml:traceGroup>
      <inkml:annotationXML>
        <emma:emma xmlns:emma="http://www.w3.org/2003/04/emma" version="1.0">
          <emma:interpretation id="{629BBE5F-E9FE-4BE3-BA8C-DB09FB4EE164}" emma:medium="tactile" emma:mode="ink">
            <msink:context xmlns:msink="http://schemas.microsoft.com/ink/2010/main" type="paragraph" rotatedBoundingBox="28017,5569 28441,6283 28187,6434 27763,57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40638C-C421-4956-A7F3-A8F83E0230F0}" emma:medium="tactile" emma:mode="ink">
              <msink:context xmlns:msink="http://schemas.microsoft.com/ink/2010/main" type="line" rotatedBoundingBox="28017,5569 28441,6283 28187,6434 27763,5720"/>
            </emma:interpretation>
          </emma:emma>
        </inkml:annotationXML>
        <inkml:traceGroup>
          <inkml:annotationXML>
            <emma:emma xmlns:emma="http://www.w3.org/2003/04/emma" version="1.0">
              <emma:interpretation id="{E09377E1-7618-4F16-AC1D-64F33C94CE3B}" emma:medium="tactile" emma:mode="ink">
                <msink:context xmlns:msink="http://schemas.microsoft.com/ink/2010/main" type="inkWord" rotatedBoundingBox="28017,5569 28441,6283 28187,6434 27763,57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6705-1735 243 0,'0'0'236'0,"0"0"-17"0,0 0-27 0,0 0-19 15,0 0-16-15,0 0-17 0,0 0-11 0,0 0-14 16,0 0-40-16,0 0-48 0,0 0-44 0,0 0-56 16,0 0-47-16,0 0-130 0,0 0-270 0,0 0 120 15</inkml:trace>
          <inkml:trace contextRef="#ctx0" brushRef="#br0" timeOffset="338.2326">6853-1653 13 0,'0'0'127'16,"0"0"-30"-16,0 0-23 0,0 0-43 0,0 0-53 15,0 0-32-15,0 0-58 0,0 0 26 0</inkml:trace>
          <inkml:trace contextRef="#ctx0" brushRef="#br0" timeOffset="1535.5796">6506-1896 73 0,'0'0'185'0,"0"0"-23"15,0 0-8-15,0 0-22 0,0 0-31 16,0 0-39-16,0 0-57 0,0 0-46 0,0 0-99 0,0 0-149 16,0 0 66-16</inkml:trace>
          <inkml:trace contextRef="#ctx0" brushRef="#br0" timeOffset="1720.1479">6565-1773 92 0,'0'0'172'0,"0"0"-5"0,0 0-14 0,0 0-18 16,0 0-18-16,0 0-18 0,0 0-40 0,0 0-34 15,0 0-45-15,0 0-41 0,0 0-96 0,0 0-169 0,0 0 75 16</inkml:trace>
          <inkml:trace contextRef="#ctx0" brushRef="#br0" timeOffset="1902.799">6764-1764 10 0,'0'0'167'0,"0"0"-7"0,0 0-16 0,0 0-17 16,0 0-15-16,0 0-6 0,0 0-20 0,0 0-28 15,0 0-31-15,0 0-30 0,0 0-36 0,0 0-53 16,0 0-53-16,0 0-155 0,0 0 69 0</inkml:trace>
          <inkml:trace contextRef="#ctx0" brushRef="#br0" timeOffset="522.7034">6849-1651 158 0,'0'0'212'0,"0"0"-14"16,0 0-18-16,0 0-14 0,0 0-22 16,0 0-14-16,0 0-12 0,0 0-14 0,0 0-22 0,0 0-29 15,0 0-46-15,0 0-54 0,0 0-42 0,0 0-147 16,0 0-256-16,0 0 113 0</inkml:trace>
          <inkml:trace contextRef="#ctx0" brushRef="#br0" timeOffset="176.7652">6702-1668 52 0,'0'0'257'0,"0"0"-4"0,0 0-16 0,62-33-20 15,-62 33-14-15,0 0-26 0,0 0-15 0,30-19-17 16,-30 19-14-16,0 0-32 0,0 0-47 0,0 0-61 16,0 0-68-16,0 0-63 0,0 0-154 0,11-34-317 15,-11 34 140-15</inkml:trace>
          <inkml:trace contextRef="#ctx1" brushRef="#br0">6815-1211 0</inkml:trace>
          <inkml:trace contextRef="#ctx1" brushRef="#br0" timeOffset="-11016.7907">6836-1169 0</inkml:trace>
          <inkml:trace contextRef="#ctx1" brushRef="#br0" timeOffset="-3219.9835">7088-1295 0</inkml:trace>
          <inkml:trace contextRef="#ctx1" brushRef="#br0" timeOffset="-3049.4676">7088-1295 0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8:10:15.8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1" timeString="2023-01-17T17:30:43.932"/>
    </inkml:context>
  </inkml:definitions>
  <inkml:traceGroup>
    <inkml:annotationXML>
      <emma:emma xmlns:emma="http://www.w3.org/2003/04/emma" version="1.0">
        <emma:interpretation id="{DF31ED47-6431-4C72-95E0-4B290F2F8206}" emma:medium="tactile" emma:mode="ink">
          <msink:context xmlns:msink="http://schemas.microsoft.com/ink/2010/main" type="writingRegion" rotatedBoundingBox="29281,8392 33357,7476 33713,9064 29638,9979"/>
        </emma:interpretation>
      </emma:emma>
    </inkml:annotationXML>
    <inkml:traceGroup>
      <inkml:annotationXML>
        <emma:emma xmlns:emma="http://www.w3.org/2003/04/emma" version="1.0">
          <emma:interpretation id="{3A96DE5B-1971-4310-B7F8-5DBC7B0B6180}" emma:medium="tactile" emma:mode="ink">
            <msink:context xmlns:msink="http://schemas.microsoft.com/ink/2010/main" type="paragraph" rotatedBoundingBox="29281,8392 33357,7476 33713,9064 29638,99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5928AE-35F0-42E4-A650-970E00E74009}" emma:medium="tactile" emma:mode="ink">
              <msink:context xmlns:msink="http://schemas.microsoft.com/ink/2010/main" type="line" rotatedBoundingBox="29281,8392 33357,7476 33713,9064 29638,9979"/>
            </emma:interpretation>
          </emma:emma>
        </inkml:annotationXML>
        <inkml:traceGroup>
          <inkml:annotationXML>
            <emma:emma xmlns:emma="http://www.w3.org/2003/04/emma" version="1.0">
              <emma:interpretation id="{CED6EA78-8EE0-4660-AF29-9D5AF8CD1841}" emma:medium="tactile" emma:mode="ink">
                <msink:context xmlns:msink="http://schemas.microsoft.com/ink/2010/main" type="inkWord" rotatedBoundingBox="29283,8396 29297,8393 29300,8409 29286,8412"/>
              </emma:interpretation>
            </emma:emma>
          </inkml:annotationXML>
          <inkml:trace contextRef="#ctx0" brushRef="#br0">7949 826 0</inkml:trace>
        </inkml:traceGroup>
        <inkml:traceGroup>
          <inkml:annotationXML>
            <emma:emma xmlns:emma="http://www.w3.org/2003/04/emma" version="1.0">
              <emma:interpretation id="{425C3016-A201-4566-A73F-4CFE03C0BEB7}" emma:medium="tactile" emma:mode="ink">
                <msink:context xmlns:msink="http://schemas.microsoft.com/ink/2010/main" type="inkWord" rotatedBoundingBox="30200,8185 33357,7476 33713,9064 30557,97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1" brushRef="#br0">10333 1953 110 0,'0'0'160'0,"0"0"-9"0,0 0-9 15,0 0-18-15,0 0-20 0,0 0-11 0,0 0-5 16,0 0-8-16,0 0-9 0,0 0-11 0,0 0-24 15,0 0-6-15,0 0-28 0,0 0-12 0,0 0-40 16,0 0-26-16,-30-56-111 0,30 56-200 0,0 0 89 0</inkml:trace>
          <inkml:trace contextRef="#ctx1" brushRef="#br0" timeOffset="7482.9567">9587 1159 22 0,'0'0'186'0,"0"0"-10"0,0 0-11 16,0 0-17-16,0 0-15 0,0 0-8 0,0 0-15 0,0 0-10 16,0 0-10-16,0 0-5 0,0 0-11 15,85-12-8-15,-85 12-2 0,19-23-4 0,-19 23-3 0,14-28-2 16,-14 28-2-16,0 0-1 0,19-45-8 0,-19 45-6 16,0 0-3-16,0-41-1 0,0 41-4 0,0 0 0 15,0 0-12-15,0 0 1 0,0 0 2 0,0 0 0 16,0 0-4-16,0 0-1 0,-33-29-1 0,33 29-1 15,0 0-6-15,0 0 4 0,0 0-3 0,-63 52-1 16,63-52 0-16,-22 33-2 0,22-33-3 0,-26 43 1 16,26-43 3-16,-15 30-1 0,15-30 8 0,-7 30 5 15,7-30 8-15,0 0 4 0,0 0 10 0,0 0 4 16,0 0 1-16,18 55-2 0,-18-55-4 0,0 0-2 16,48 16-3-16,-48-16-5 0,44 3-2 0,-44-3 2 0,45 0-11 15,-45 0-21-15,0 0-29 0,70-9-32 16,-70 9-36-16,51-11-30 0,-17-2-22 0,-34 13-27 15,48-20-11-15,-48 20-127 0,33-24-340 0,-7 6 151 16</inkml:trace>
          <inkml:trace contextRef="#ctx1" brushRef="#br0" timeOffset="7028.7382">9366 920 45 0,'0'0'234'0,"0"0"-1"0,0 0-6 16,0 0-18-16,-26-54-6 0,26 54-10 0,0 0-9 0,-33-31-4 16,33 31-7-16,-33-15-10 0,33 15-7 15,-30-10-14-15,30 10-3 0,0 0-6 0,-55-4-5 16,55 4-19-16,0 0-10 0,-63 14-3 0,63-14-7 0,-52 19-10 16,26-5-10-16,26-14-5 0,-44 30-6 0,44-30-3 15,-26 27 1-15,26-27-11 0,-22 24-2 0,22-24 3 16,0 0-15-16,-11 30 1 0,11-30-2 0,0 0-2 15,0 0-4-15,0 0-3 0,0 0-3 0,59 42-1 16,-59-42-1-16,52 0-6 0,-52 0-2 0,51-4 3 16,-51 4 0-16,60-5-3 0,-60 5-9 15,55 3 1-15,-55-3-2 0,52 12 4 0,-23 0-11 0,-29-12 3 16,44 28-1-16,-22-6 4 0,-22-22-9 0,26 41-2 16,-15-14 6-16,-11-27 2 0,11 50 7 0,-11-50-4 15,-7 49 0-15,7-49-5 0,-15 48-1 0,15-48 9 16,-22 43-1-16,22-43-2 0,-26 33 4 0,26-33-5 15,-29 23 2-15,29-23 2 0,-30 19 5 0,30-19-8 0,0 0-1 16,-40 4-6-16,40-4-20 0,0 0-26 16,0 0-42-16,-52-39-36 0,52 39-38 0,-22-32-42 15,22 32-32-15,-11-41-230 0,11 41-516 0,-4-36 228 0</inkml:trace>
          <inkml:trace contextRef="#ctx1" brushRef="#br0" timeOffset="8950.6347">10093 956 67 0,'0'0'156'0,"0"0"-2"0,0 0-2 16,0 0-1-16,-15-64-8 0,15 64-2 0,0 0-3 15,0 0-13-15,-22-25-8 0,22 25-9 0,0 0-8 16,0 0-7-16,-37-9-7 0,37 9-6 0,0 0-7 15,0 0-9-15,0 0-5 0,0 0-4 0,0 0-3 16,-66 24 2-16,66-24-2 0,0 0-3 16,-26 30-1-16,26-30 0 0,-11 29-5 0,11-29-2 0,0 0-1 15,0 46-1-15,0-46-1 0,0 0 2 0,7 50-8 16,-7-50-1-16,0 0 0 0,18 44-1 0,-18-44-5 16,23 29-1-16,-23-29-4 0,25 24-1 0,-25-24 4 15,0 0 0-15,34 14-7 0,-34-14 3 0,0 0-4 16,51 1 0-16,-51-1-4 0,0 0-1 0,45-22 4 15,-45 22-2-15,29-22-3 0,-29 22-2 0,30-31-4 0,-30 31 3 16,22-45 1-16,-22 45-3 0,22-43 1 16,-15 25 0-16,-7 18-1 0,15-37 4 0,-15 37-4 15,4-41-4-15,-4 41-1 0,0 0-1 0,7-48 2 0,-7 48 0 16,0 0 2-16,0 0 0 0,-4-41 2 0,4 41 1 16,0 0 6-16,0 0-1 0,0 0-8 0,0 0 1 15,0 0 3-15,0 0-3 0,0 0 2 0,0 0-4 16,0 0-2-16,0 0 4 0,0 0 2 0,0 0 1 15,0 0-4-15,0 0-3 0,0 0 1 0,0 0 4 16,0 0 0-16,0 0 0 0,0 0 0 0,-44 103-1 16,44-103 3-16,0 0-4 0,0 0 2 0,0 0 1 15,41 46-4-15,-41-46 2 0,0 0 1 0,29 23 4 16,-29-23-3-16,0 0 1 0,37 11 1 0,-37-11-4 16,0 0 0-16,0 0 0 0,63-11-4 0,-63 11 10 0,0 0-6 15,44-27-3-15,-44 27 2 0,30-27 1 16,-30 27 6-16,18-33-10 0,-18 33 5 0,19-38-3 15,-8 10-1-15,-11 28 0 0,7-47 1 0,-7 47-4 0,7-38 1 16,-7 38 0-16,8-33 2 0,-8 33 3 0,0 0-2 16,0 0 1-16,0 0-2 0,-4-47 1 15,4 47 0-15,0 0 1 0,0 0-2 0,0 0-3 0,0 0 0 16,0 0 1-16,0 0 4 0,0 0-3 0,0 0 4 16,0 0-2-16,0 0 3 0,0 0-4 0,0 0 0 15,0 0-1-15,0 0 6 0,0 0-3 16,0 132-1-16,0-132-4 0,19 26 4 0,-19-26 4 0,22 21-2 15,-22-21 3-15,0 0 4 0,37 24 5 0,-37-24 0 16,0 0 7-16,40 6-7 0,-40-6 1 0,0 0 5 16,0 0-4-16,0 0 2 0,67-19-3 0,-67 19-1 15,25-20-3-15,-25 20 1 0,23-29 2 0,-23 29 0 16,11-34-5-16,-11 34-2 0,3-48 2 0,-3 48-4 16,-3-50 8-16,3 50-6 0,0-43-2 0,0 43 3 15,0 0-4-15,0-52-7 0,0 52 2 0,0 0-1 16,0 0-9-16,0 0-11 0,0 0-7 0,0 0 3 15,0 0-2-15,0 0 9 0,0 0-5 0,0 0 0 16,0 0 1-16,0 0 12 0,0 0-4 0,0 0 3 0,0 0-1 16,0 0 6-16,40 97-5 0,-40-97 6 15,19 25 0-15,-19-25 1 0,0 0 3 0,26 22-1 16,-26-22 4-16,0 0 4 0,33 12 5 0,-33-12 3 0,0 0-1 16,0 0 3-16,0 0 1 0,74-21 1 15,-74 21-2-15,33-21 4 0,-33 21-7 0,22-26 4 0,-22 26-6 16,22-29 1-16,-22 29 2 0,15-35-5 0,-15 35 1 15,7-34-6-15,-7 34 4 0,0 0 1 0,0 0-6 16,11-35 1-16,-11 35-5 0,0 0 3 0,0 0-2 16,0 0 0-16,0 0 0 0,0 0 0 0,0 0 3 15,0 0-1-15,0 0-2 0,0 0 3 0,0 0-1 16,4 105-2-16,-4-105 1 0,0 0 2 0,11 46-5 16,-11-46 10-16,15 22 3 0,-15-22 11 0,0 0 11 15,0 0 2-15,33 22-2 0,-33-22 1 0,0 0-3 16,0 0-2-16,0 0 6 0,66-35-12 0,-66 35 6 15,26-33-6-15,-26 33-3 0,19-47 4 0,-8 22-3 0,-11 25-4 16,14-60-1-16,-6 28-2 0,-8 32-3 0,4-85 0 16,-4 52-14-16,3-21-2 0,-6 2-5 15,-1 1 6-15,0 17-2 0,4 34 4 0,0-59-4 16,0 59 0-16,0 0 5 0,0-43 2 0,0 43-6 0,0 0-2 16,0 0 3-16,0 0-3 0,0 0 3 0,0 0-2 15,0 0-5-15,0 0 11 0,0 0 1 0,0 0-3 16,8 165 2-16,-1-131-1 0,4 1-1 0,0 15-1 15,0-4 6-15,0-16-2 0,4 2-4 16,-4-3 0-16,-11-29 2 0,33 49-2 0,-18-21 7 0,3-7-3 16,-18-21 10-16,34 24-11 0,-34-24 0 0,29 18 1 15,-29-18 0-15,0 0 13 0,0 0-15 0,0 0-2 16,0 0 2-16,70-37 2 0,-70 37-2 0,11-39 1 16,-11 39 2-16,8-57-5 0,-8 27 1 15,0 30-2-15,-4-49 2 0,4 49 1 0,0 0 1 0,0-54-1 16,0 54-3-16,0 0 5 0,0 0-5 0,0 0-4 15,0 0 8-15,0 0-6 0,0 0-3 0,0 0 7 16,0 0-7-16,0 0 13 0,0 0-5 0,0 0 4 0,0 0-1 16,0 0-6-16,0 0 6 0,0 0-4 15,0 144 5-15,0-144 2 0,22 33-1 0,-22-33-2 16,22 23 1-16,-22-23 5 0,34 16 5 0,-34-16-2 0,40 6 4 16,-40-6-3-16,0 0 0 0,63-6-1 15,-63 6 2-15,0 0-2 0,0 0 4 0,40-13-2 16,-40 13 10-16,0 0-20 0,0 0 5 0,0 0-9 0,0 0 7 15,0 0-2-15,23 44 0 0,-23-44-1 0,-11 64-1 16,11-64-4-16,-12 79 5 0,9-45 3 0,-1 1-3 16,4-35-15-16,-4 67-8 0,4-31-15 0,-7-1-24 15,7-35-20-15,0 64-20 0,0-64-11 0,0 45-13 16,0-45-27-16,-7 32-30 0,7-32-31 0,0 0-13 16,0 0-20-16,0 0-182 0,-45 11-461 0,45-11 205 15</inkml:trace>
          <inkml:trace contextRef="#ctx1" brushRef="#br0" timeOffset="9156.615">11078 642 111 0,'-30'-20'173'0,"5"2"6"0,25 18 11 0,-37-21 10 15,37 21 15-15,0 0 2 0,-26-20-5 0,26 20-22 16,0 0-19-16,0 0-13 0,0 0-12 0,52-46-14 0,-1 28-13 16,5 0-7-16,-1 3-6 0,15 3-5 15,-11-7-7-15,11 1-7 0,4-8-11 16,-8-1 2-16,5 3-3 0,-1-2-7 0,-4 2-5 0,12 4 0 0,-12-4-4 15,-3 1-2-15,-8 5-9 0,-22 8-1 0,0 0-10 16,-33 10-21-16,34-17-11 0,-34 17-22 0,0 0-28 16,0 0-38-16,0 0-35 0,0 0-46 0,0 0-44 15,0 0-29-15,0 0-219 0,0 0-493 0,-107 81 218 16</inkml:trace>
          <inkml:trace contextRef="#ctx1" brushRef="#br0" timeOffset="9451.1126">10484 1771 267 0,'0'0'296'0,"0"0"-12"0,0 0-12 0,107-53-13 15,-52 27-22-15,8-2-22 0,3-4-13 0,5 6-22 16,6-9-16-16,-3 4-17 0,0 1-18 15,-1 2-5-15,1-2-10 0,-11 7-9 0,0 1-18 16,-4-1-15-16,-4 3-3 0,-18 5-7 0,-4 3-2 0,-3-3-7 16,-1 3-7-16,-29 12-5 0,37-24 3 0,-37 24-9 15,0 0-3-15,33-17-7 0,-33 17 0 16,0 0-8-16,0 0-12 0,0 0-29 0,0 0-20 0,0 0-32 16,0 0-33-16,0 0-54 0,0 0-52 0,0 0-50 15,0 0-197-15,0 0-501 0,0 0 221 0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17:30:58.4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3692E1-CBEF-4DE8-8436-6A8EB9056029}" emma:medium="tactile" emma:mode="ink">
          <msink:context xmlns:msink="http://schemas.microsoft.com/ink/2010/main" type="inkDrawing" rotatedBoundingBox="25829,5855 25866,5884 25856,5895 25819,5866" shapeName="Other"/>
        </emma:interpretation>
      </emma:emma>
    </inkml:annotationXML>
    <inkml:trace contextRef="#ctx0" brushRef="#br0">4495-1716 194 0,'0'0'284'16,"0"0"-4"-16,0 0 1 0,0 0-6 0,0 0-19 16,0 0-16-16,0 0-26 0,0 0-25 0,0 0-14 0,0 0-21 15,0 0-18-15,0 0-14 0,0 0-11 16,37 29-10-16,-37-29-9 0,0 0-3 0,0 0-14 15,0 0-10-15,0 0-9 0,0 0-16 0,0 0-29 0,0 0-25 16,0 0-32-16,0 0-47 0,0 0-53 0,0 0-36 16,0 0-39-16,0 0-236 0,0 0-494 15,0 0 219-15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8:10:38.7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B1C60F-F399-46B7-B7FA-32B6775C846A}" emma:medium="tactile" emma:mode="ink">
          <msink:context xmlns:msink="http://schemas.microsoft.com/ink/2010/main" type="inkDrawing" rotatedBoundingBox="28317,7158 28332,7158 28332,7173 28317,7173" shapeName="Other"/>
        </emma:interpretation>
      </emma:emma>
    </inkml:annotationXML>
    <inkml:trace contextRef="#ctx0" brushRef="#br0">0 0 0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8:10:18.0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1ECB6F-A826-4747-B932-A4DA93E1BACD}" emma:medium="tactile" emma:mode="ink">
          <msink:context xmlns:msink="http://schemas.microsoft.com/ink/2010/main" type="inkDrawing" rotatedBoundingBox="29140,6743 30582,5500 31119,6122 29677,7366" semanticType="callout" shapeName="Other">
            <msink:sourceLink direction="with" ref="{FB00F206-AC2D-46E7-9DEF-B230F060F065}"/>
          </msink:context>
        </emma:interpretation>
      </emma:emma>
    </inkml:annotationXML>
    <inkml:trace contextRef="#ctx0" brushRef="#br0">7886-896 0,'21'21'79,"0"0"-64,42 0-15,-42 42 16,0-42-16,63 63 15,0 63-15,-63-21 16,42-63-16,-21 0 16,-42-21-16,21-42 15,21-21 63,147-252-78,-127 210 16,148-210-16,0 21 16,-105 105-16,21-63 15,-21 63-15,-42 64 16,-42 20-16,0 42 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5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7.03072" units="1/cm"/>
          <inkml:channelProperty channel="T" name="resolution" value="1" units="1/dev"/>
        </inkml:channelProperties>
      </inkml:inkSource>
      <inkml:timestamp xml:id="ts0" timeString="2022-12-07T16:43:07.840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1" timeString="2022-12-07T16:42:09.227"/>
    </inkml:context>
  </inkml:definitions>
  <inkml:traceGroup>
    <inkml:annotationXML>
      <emma:emma xmlns:emma="http://www.w3.org/2003/04/emma" version="1.0">
        <emma:interpretation id="{DB2C1982-2A7F-4603-BEE8-C3A270C1043D}" emma:medium="tactile" emma:mode="ink">
          <msink:context xmlns:msink="http://schemas.microsoft.com/ink/2010/main" type="writingRegion" rotatedBoundingBox="-941,4186 5423,2561 6523,6868 158,8493"/>
        </emma:interpretation>
      </emma:emma>
    </inkml:annotationXML>
    <inkml:traceGroup>
      <inkml:annotationXML>
        <emma:emma xmlns:emma="http://www.w3.org/2003/04/emma" version="1.0">
          <emma:interpretation id="{27D45FEE-9FD0-4ED5-AF95-BD120CE62B60}" emma:medium="tactile" emma:mode="ink">
            <msink:context xmlns:msink="http://schemas.microsoft.com/ink/2010/main" type="paragraph" rotatedBoundingBox="-941,4186 5423,2561 5794,4013 -570,5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3B2C5D-F6D5-4B70-BCD1-4ED61691460B}" emma:medium="tactile" emma:mode="ink">
              <msink:context xmlns:msink="http://schemas.microsoft.com/ink/2010/main" type="inkBullet" rotatedBoundingBox="-941,4185 -926,4182 -922,4198 -936,4201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-4979-965 0</inkml:trace>
      </inkml:traceGroup>
      <inkml:traceGroup>
        <inkml:annotationXML>
          <emma:emma xmlns:emma="http://www.w3.org/2003/04/emma" version="1.0">
            <emma:interpretation id="{7E4C61CD-26DF-4934-99A4-F669484CF679}" emma:medium="tactile" emma:mode="ink">
              <msink:context xmlns:msink="http://schemas.microsoft.com/ink/2010/main" type="line" rotatedBoundingBox="2469,3532 5475,2765 5794,4013 2788,4780"/>
            </emma:interpretation>
          </emma:emma>
        </inkml:annotationXML>
        <inkml:traceGroup>
          <inkml:annotationXML>
            <emma:emma xmlns:emma="http://www.w3.org/2003/04/emma" version="1.0">
              <emma:interpretation id="{8E43EC21-EBD8-471C-96AA-C88C980F7BDD}" emma:medium="tactile" emma:mode="ink">
                <msink:context xmlns:msink="http://schemas.microsoft.com/ink/2010/main" type="inkWord" rotatedBoundingBox="2469,3532 5475,2765 5794,4013 2788,4780"/>
              </emma:interpretation>
              <emma:one-of disjunction-type="recognition" id="oneOf1">
                <emma:interpretation id="interp1" emma:lang="" emma:confidence="0.5">
                  <emma:literal>Cent</emma:literal>
                </emma:interpretation>
                <emma:interpretation id="interp2" emma:lang="" emma:confidence="0">
                  <emma:literal>but</emma:literal>
                </emma:interpretation>
                <emma:interpretation id="interp3" emma:lang="" emma:confidence="0">
                  <emma:literal>lent</emma:literal>
                </emma:interpretation>
                <emma:interpretation id="interp4" emma:lang="" emma:confidence="0">
                  <emma:literal>tent</emma:literal>
                </emma:interpretation>
                <emma:interpretation id="interp5" emma:lang="" emma:confidence="0">
                  <emma:literal>went</emma:literal>
                </emma:interpretation>
              </emma:one-of>
            </emma:emma>
          </inkml:annotationXML>
          <inkml:trace contextRef="#ctx1" brushRef="#br0">-133-1475 100 0,'-28'-61'124'0,"15"44"-8"16,13 17-4-16,0 0-15 0,-25-31-9 0,25 31-10 16,0 0-2-16,0 0-15 0,0 0 5 0,0 0-20 15,0 0 0-15,0 0-12 0,0 0-16 0,0 0-17 16,0 0-20-16,0 0-15 0,47 146-11 0,-28-121-7 15,3 0-2-15,6 3 4 0,-1 2 4 0,1-5 6 16,-1-1 3-16,-27-24 9 0,50 40 3 0,-25-20 4 16,-25-20 22-16,44 25 12 0,-44-25 17 0,44 19 17 15,-44-19 24-15,41 18 12 0,-41-18 2 0,42 11 10 16,-42-11 0-16,0 0 6 0,55 7 4 0,-55-7 1 0,0 0 1 16,55-18-5-16,-55 18 1 0,36-29 2 15,-36 29-4-15,33-34-5 0,-17 8-3 0,-16 26-9 0,17-50-2 16,-17 50-4-16,11-42-1 0,-11 42-6 0,0 0-6 15,-6-58 2-15,6 58-9 0,0 0-3 16,-24-43-2-16,24 43-7 0,0 0-8 0,-47-18-6 16,47 18-3-16,0 0-3 0,0 0-4 0,-80 40-1 0,80-40-4 15,-44 39 0-15,22-6 1 0,8-4-7 0,14-29-1 16,-19 67-2-16,10-37-1 0,9-30-4 0,-3 43 5 16,3-43-9-16,0 0-2 0,12 59 1 0,-12-59-4 15,0 0 3-15,33 28-2 0,-33-28 1 0,38 7 2 16,-38-7 3-16,0 0-4 0,77-29 7 15,-44 8-8-15,-2-4 0 0,-6-3 4 0,5 0 2 0,-11-4-7 16,6 3 12-16,-9-2-3 0,-16 31 6 0,28-46 5 16,-28 46 7-16,25-33-6 0,-25 33 2 0,14-25-3 15,-14 25 3-15,0 0-2 0,0 0-5 0,0 0-4 0,0 0-1 16,0 0 1-16,0 0 2 0,0 0-1 16,0 0 2-16,0 0-5 0,44 75 7 0,-44-75-6 15,16 52 0-15,-16-52-2 0,22 33 3 0,-22-33-4 16,22 29 1-16,-22-29-3 0,0 0 6 0,42 19-1 0,-42-19-2 15,0 0-1-15,0 0-1 0,0 0 2 16,82-38-1-16,-82 38 0 0,25-33 3 0,-25 33-4 0,11-28 1 16,-11 28-2-16,0 0 3 0,0 0-3 0,14-43-1 15,-14 43 3-15,0 0-5 0,0 0-2 16,0 0 1-16,0 0-2 0,0 0-1 0,0 0 1 16,0 0 4-16,0 0 1 0,0 0 3 0,0 0-6 15,0 0 2-15,0 0 0 0,0 0 2 0,74 59 1 0,-74-59-1 16,0 0 0-16,36 10 7 0,-36-10-4 0,0 0-2 15,0 0 1-15,58-32 1 0,-58 32-2 0,28-48 1 16,-20 16 3-16,-8 32 0 0,17-63 1 0,-15 24 5 16,-2-17-3-16,0 56-4 0,-8-101 3 0,-6 38 3 15,3-4-5-15,-5-5-1 0,2-2 1 0,-11 3 1 16,3-3 9-16,0 10 15 0,3 8 19 0,8 25 11 16,11 31 21-16,-17-36 4 0,17 36-10 0,0 0-17 15,0 0-6-15,0 0-9 0,0 0 2 0,0 0-3 16,-25 102 4-16,23-28-6 0,4 7 22 0,9 6-14 15,3 8 1-15,8-6-3 0,6-1 1 0,5-5-8 0,5-6-3 16,-2-3-5-16,6-3 3 0,2-9-15 16,0 0-34-16,0-11-34 0,-14-3-31 0,-11-21-26 15,-19-27-38-15,17 34-47 0,-17-34-46 0,0 0-37 0,0 0-36 16,0 0-236-16,0 0-591 0,0 0 262 0</inkml:trace>
          <inkml:trace contextRef="#ctx1" brushRef="#br0" timeOffset="150.0239">363-1688 56 0,'0'0'245'0,"0"0"3"0,108-10-7 0,-42 0-9 0,3 1-6 15,2-10-11-15,12-5-12 0,-3-3-17 0,16-3-20 16,-2-2-14-16,5-4-17 0,-2 1-15 0,-6 3-39 16,-17 0-70-16,-13 4-104 0,-17-6-140 0,-19 16-133 15,-25 18-395-15,0 0 175 0</inkml:trace>
          <inkml:trace contextRef="#ctx1" brushRef="#br0" timeOffset="-804.2871">-852-1127 115 0,'0'0'172'0,"19"-66"-3"16,-19 66 2-16,11-39-10 0,-11 39 1 0,5-42 0 15,-5 42-4-15,0 0-8 0,-5-55-2 0,5 55-2 16,-25-33-4-16,25 33-10 0,-49-26-13 0,13 19-8 15,36 7-8-15,-100 8-9 0,59-1-7 0,-22 15-5 16,10 8-8-16,1 5-4 0,24-5-5 0,-5 22-4 16,3 6-7-16,5 0-3 0,14 8-4 0,3 9-7 15,13 2 0-15,7-3-1 0,7-11-4 0,14 4-3 16,0-11-3-16,6-11-3 0,-6-19-3 0,24 11-2 16,1-15-6-16,0-2-4 0,6-14 2 0,-23-6-8 0,20-8-4 15,-6-14-7-15,-19 3-10 0,13-14-7 16,-5-9-6-16,-5-9 2 0,2-7 0 0,-16-9 6 0,0-1 4 15,0 0-3-15,-9-1 1 0,-5-4 4 0,-3-3 2 16,-10 4 2-16,-1 5-1 0,-5-3 4 0,-1 2 0 16,-4 1 0-16,-4 0 6 0,1 5 3 15,-1 7 10-15,6 22 6 0,0 0 6 0,11 33 2 0,-14-38 4 16,14 38 5-16,0 0 3 0,0 0 6 0,-19-38-10 16,19 38-7-16,0 0-6 0,0 0 1 0,0 0-5 15,0 0 1-15,0 0-1 0,0 0-1 0,0 0 0 16,30 164-3-16,-19-125 3 0,9 21 1 0,-1-6-3 15,3 2 0-15,-3 4-1 0,0-2 4 0,1 2 1 16,5-2-4-16,2-4 2 0,-5-3-4 0,-8-16 3 16,2 0-4-16,1 1 3 0,0-4-8 0,-17-32-11 0,33 44-1 15,-33-44-16-15,24 26-5 0,-24-26-6 16,0 0-11-16,42 4-12 0,-42-4-8 16,0 0-4-16,0 0 3 0,63-67 0 0,-52 35 6 0,-3-3 6 15,-8 35-2-15,9-70 8 0,-7 34 3 0,-2 36 5 16,-2-74 5-16,2 74 9 0,2-53 12 0,-2 53 14 15,0 0 23-15,0-50 16 0,0 50 1 0,0 0-4 16,0 0-5-16,0 0-1 0,0 0 2 0,0 0 12 0,0 0 6 16,0 0 6-16,0 0 9 0,0 0 6 0,0 0-5 15,0 0 1-15,53 139-3 0,-42-103-3 16,0-1-7-16,-11-35-4 0,19 69-4 0,-13-37-8 0,-6-32-1 16,13 50-5-16,-13-50-2 0,17 42-22 0,-17-42-19 15,11 30-19-15,-11-30-8 0,0 0-14 0,0 0-36 16,0 0-42-16,0 0-44 0,0 0-28 0,0 0-28 15,0 0-16-15,36-93-6 0,-36 93-152 0,-25-112-437 16,9 56 194-16</inkml:trace>
        </inkml:traceGroup>
      </inkml:traceGroup>
    </inkml:traceGroup>
    <inkml:traceGroup>
      <inkml:annotationXML>
        <emma:emma xmlns:emma="http://www.w3.org/2003/04/emma" version="1.0">
          <emma:interpretation id="{CD89C502-D255-48C6-B7D4-FAB111384CD7}" emma:medium="tactile" emma:mode="ink">
            <msink:context xmlns:msink="http://schemas.microsoft.com/ink/2010/main" type="paragraph" rotatedBoundingBox="3820,7527 3882,5130 5235,5165 5173,75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2A6C02-6951-485D-A033-5A31A6DA3392}" emma:medium="tactile" emma:mode="ink">
              <msink:context xmlns:msink="http://schemas.microsoft.com/ink/2010/main" type="line" rotatedBoundingBox="3820,7527 3882,5130 5235,5165 5173,7562"/>
            </emma:interpretation>
          </emma:emma>
        </inkml:annotationXML>
        <inkml:traceGroup>
          <inkml:annotationXML>
            <emma:emma xmlns:emma="http://www.w3.org/2003/04/emma" version="1.0">
              <emma:interpretation id="{B90A030A-3E0C-4F88-9A25-B312711CF7C4}" emma:medium="tactile" emma:mode="ink">
                <msink:context xmlns:msink="http://schemas.microsoft.com/ink/2010/main" type="inkWord" rotatedBoundingBox="3820,7527 3882,5130 5235,5165 5173,7562">
                  <msink:destinationLink direction="with" ref="{9EE4730C-E5EE-4C82-A0D7-9BB481362110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1" brushRef="#br0" timeOffset="-14392.609">424 29 223 0,'0'0'228'0,"-61"-36"-12"15,61 36-20-15,-66 2-9 0,66-2-21 0,-74 32-13 16,24 7-5-16,3 5-12 0,8 17-10 0,9 3-7 15,3 9-7-15,10 3-11 0,9 0-9 0,5-3-4 16,6-7-12-16,11 2-5 0,-1-9-6 0,15-8-5 16,-3-18-2-16,13 11-7 0,-7-20-6 0,7-5-2 15,1-11-5-15,-39-8 1 0,82 0-7 0,-21-15-3 0,-6-16-1 16,-2-8-4-16,-1-8-1 0,-5-4-3 0,-11-4 0 16,-12-1-1-16,-1-2 2 0,-12 2 0 0,-9 2 4 15,-2-5-2-15,-8 1-2 0,-17 4 0 0,6 0-4 16,-9 3 0-16,6 20-3 0,-16-14 0 0,13 21-6 15,0 4 0-15,25 20-4 0,-49-28-24 0,49 28-12 16,-47 1-17-16,47-1-16 0,-61 31-19 0,33-3-27 16,6 6-27-16,6 25-30 0,5 2-20 0,5 5-18 15,4-1-159-15,7 0-394 0,3 1 175 0</inkml:trace>
          <inkml:trace contextRef="#ctx1" brushRef="#br0" timeOffset="-14009.7241">548 1118 27 0,'0'0'246'0,"0"0"-5"0,-28-67 0 15,28 67-2-15,0 0-3 0,0 0-10 0,-16-34-15 16,16 34-17-16,0 0-24 0,0 0-15 0,0 0-16 16,0 0-10-16,0 0-1 0,0 0-5 0,0 0 5 0,0 171-11 15,2-107-2-15,1 2-13 0,5 6 0 16,-2-6-5-16,2 2-19 0,0-3 4 0,1-6-9 15,-4-1-9-15,6-21-7 0,6 15-10 0,-6-16-2 16,0-4 0-16,-11-32-11 0,27 37-3 0,-27-37-9 16,0 0-14-16,14 32 1 0,-14-32 0 0,0 0-7 0,0 0 2 15,0 0-7-15,0 0-7 0,0 0-4 0,0 0 3 16,0 0 1-16,-105-65 0 0,67 49 0 0,-3-2 2 16,-26-4 1-16,26 12-1 0,-20-1-3 0,20 11 3 15,41 0-1-15,-102 18-1 0,47 3 0 0,19 1 8 16,-13 10-6-16,13-9 4 0,-8 17-1 0,16-9 2 15,-5 15-3-15,3 3 4 0,10 1-4 0,7-16 3 16,4 2 0-16,1 3-3 0,8-39-13 0,8 67-23 16,-8-67-11-16,14 44-30 0,-14-44-37 0,30 30-31 15,-30-30-44-15,56 7-42 0,-56-7-245 0,71-20-522 16,-35-3 231-16</inkml:trace>
          <inkml:trace contextRef="#ctx1" brushRef="#br0" timeOffset="-13438.231">661 1371 146 0,'91'50'195'0,"-61"-26"-8"15,22 3-13-15,-19-10-18 0,20 11-16 16,-15-8-15-16,1-3-33 0,0 1-58 0,-1-7-50 0,1 3-68 15,-39-14-108-15,44 12-207 0,-44-12 91 0</inkml:trace>
          <inkml:trace contextRef="#ctx1" brushRef="#br0" timeOffset="-13793.2917">680 1389 149 0,'0'0'229'0,"0"0"-4"15,0 0-1-15,69 46-1 0,-55-14-4 0,2 5-12 16,-2-1-10-16,3 16-15 0,-6-15-10 0,0 19-8 16,-3-17-20-16,0 21-14 0,-2-4-13 15,-1-19-8-15,-5-37-12 0,6 72-9 0,-1-39-12 0,-5-33-17 16,3 54-17-16,-3-54-27 0,6 40-26 0,-6-40-31 15,0 0-39-15,0 0-27 0,0 0-33 0,0 0-33 16,0 0-27-16,0 0-184 0,0 0-418 0,0 0 185 16</inkml:trace>
          <inkml:trace contextRef="#ctx1" brushRef="#br0" timeOffset="-13600.7285">630 1393 159 0,'-71'14'156'0,"71"-14"2"16,-69 25-8-16,36-8 6 0,0 4-8 0,0 4-7 16,-14 18-8-16,11 1-10 0,3 0-2 0,-3 10-9 15,3 6-11-15,5 2-8 0,1 1-9 0,8-6-7 16,5-2-13-16,3-19-30 0,3-1-28 0,8-35-27 16,0 55-36-16,0-55-26 0,0 0-44 0,24 33-161 15,-24-33-312-15,0 0 138 0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8:10:17.4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E3E851-C8FF-4D91-BB5A-4C07468AFF97}" emma:medium="tactile" emma:mode="ink">
          <msink:context xmlns:msink="http://schemas.microsoft.com/ink/2010/main" type="inkDrawing" rotatedBoundingBox="29262,7704 29277,7704 29277,7719 29262,7719" shapeName="Other"/>
        </emma:interpretation>
      </emma:emma>
    </inkml:annotationXML>
    <inkml:trace contextRef="#ctx0" brushRef="#br0">7928 133 0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8:28:46.2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755560-DDA1-4350-917B-19BA63C1ED92}" emma:medium="tactile" emma:mode="ink">
          <msink:context xmlns:msink="http://schemas.microsoft.com/ink/2010/main" type="writingRegion" rotatedBoundingBox="524,14442 539,14442 539,14457 524,14457"/>
        </emma:interpretation>
      </emma:emma>
    </inkml:annotationXML>
    <inkml:traceGroup>
      <inkml:annotationXML>
        <emma:emma xmlns:emma="http://www.w3.org/2003/04/emma" version="1.0">
          <emma:interpretation id="{C71A762C-5B50-41B1-95EE-36EEA5308E23}" emma:medium="tactile" emma:mode="ink">
            <msink:context xmlns:msink="http://schemas.microsoft.com/ink/2010/main" type="paragraph" rotatedBoundingBox="524,14442 539,14442 539,14457 524,144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1CD595-0D42-4BCD-AC56-DB3E35CCD4A4}" emma:medium="tactile" emma:mode="ink">
              <msink:context xmlns:msink="http://schemas.microsoft.com/ink/2010/main" type="line" rotatedBoundingBox="524,14442 539,14442 539,14457 524,14457"/>
            </emma:interpretation>
          </emma:emma>
        </inkml:annotationXML>
        <inkml:traceGroup>
          <inkml:annotationXML>
            <emma:emma xmlns:emma="http://www.w3.org/2003/04/emma" version="1.0">
              <emma:interpretation id="{35AD6E13-AEDA-4E2C-9686-6253A437639D}" emma:medium="tactile" emma:mode="ink">
                <msink:context xmlns:msink="http://schemas.microsoft.com/ink/2010/main" type="inkWord" rotatedBoundingBox="524,14442 539,14442 539,14457 524,14457"/>
              </emma:interpretation>
              <emma:one-of disjunction-type="recognition" id="oneOf0">
                <emma:interpretation id="interp0" emma:lang="" emma:confidence="0.5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659.82684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7T17:30:22.2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80DE1F-90FF-4BBF-9EB9-12DCA624D4FD}" emma:medium="tactile" emma:mode="ink">
          <msink:context xmlns:msink="http://schemas.microsoft.com/ink/2010/main" type="inkDrawing" rotatedBoundingBox="14473,14982 14991,16027 14139,16450 13621,15404" shapeName="Other"/>
        </emma:interpretation>
      </emma:emma>
    </inkml:annotationXML>
    <inkml:trace contextRef="#ctx0" brushRef="#br0">-4005 3035 81 0,'0'0'218'0,"0"0"-18"0,0 0-3 16,0 0-5-16,0 0-5 0,0 0-2 0,18 32-10 15,-10-14-8-15,7 6-7 0,-4 7-5 0,-4-1-12 16,11 17-2-16,-3-1-5 0,0-12-10 0,-8-2-22 16,1 1 8-16,7 1-23 0,-8-2-2 0,4 0-10 0,-4 1-11 15,1-13-6-15,3 7-7 0,-4-9-8 16,-3-2-3-16,0-5-15 0,3-1-23 0,-7-4-24 15,7-1-9-15,-7-5-16 0,0 0-26 0,0 0-17 16,19-23-11-16,-16 4-8 0,5-11-11 0,-4-3-9 0,3-15-13 16,-3-2 7-16,-4-3-1 0,-4 3 2 15,-3-3 4-15,-5 2 12 0,-2-1 12 0,-8 4 7 16,3 0 32-16,-7 4 19 0,12 11 31 0,-9 5 30 16,1 2 13-16,-4 0 23 0,1 6 19 0,-1 2 22 0,-4 4 18 15,-3 7 1-15,3 5 1 0,-3 7-2 16,0 4 3-16,4 9-7 0,3 3-4 0,-7 20-1 0,3 2 1 15,8 8-6-15,3 3 8 0,12 11 1 0,0 11-10 16,7 3 3-16,7-1-8 0,8 1 2 0,0 1-14 16,3-4 7-16,4-8-16 0,11-4 4 0,1-11-14 15,6-6 3-15,8-6-5 0,0-11-9 0,7-9-3 16,1-6 5-16,7-12-9 0,7-8 2 0,-4-8-5 16,0-9-4-16,-10-8 3 0,-1-11-6 0,-7-4-7 15,0-11-1-15,-7-4 8 0,-8 1-8 0,-11-6 4 16,-11-3 15-16,-3 3-5 0,-20-5 3 0,-10 5 2 15,-11-5 1-15,-8 6-4 0,-6 4-2 0,-9 4-12 16,1 4-2-16,-8 4 4 0,-3 8-8 0,-1 9-5 16,1 17-1-16,7 5 0 0,-4 14-3 0,8 4-29 15,-4 6-7-15,11 8-24 0,11-1-25 0,-4 10-22 16,8 8-45-16,7-14-54 0,0 16-61 0,15-15-71 16,0 4-261-16,8 3-637 0,6-4 282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9:13:54.1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734798-B8D8-4D3E-8539-656EF6F21D21}" emma:medium="tactile" emma:mode="ink">
          <msink:context xmlns:msink="http://schemas.microsoft.com/ink/2010/main" type="inkDrawing" rotatedBoundingBox="18516,16876 25141,15452 25188,15673 18564,17097" shapeName="Other">
            <msink:destinationLink direction="to" ref="{9ACB9266-752D-49E0-A098-1B71146B7C68}"/>
          </msink:context>
        </emma:interpretation>
      </emma:emma>
    </inkml:annotationXML>
    <inkml:trace contextRef="#ctx0" brushRef="#br0">0 1469 0,'21'0'140,"21"0"-140,63 0 16,21-42-16,42 21 0,-42 21 15,189-126-15,41 84 16,-20-42 0,126 0-16,-231 42 15,105 0-15,-84 0 16,-21 42-16,-105-42 0,42 0 16,-63 21-1,-21 21-15,42-42 16,-1 21-16,22-21 15,-21 21-15,42-21 16,-21-20-16,84 20 0,-42 0 16,-42-21-16,21 21 15,-42 42-15,-21-21 16,21-21-16,0 21 16,63-21-1,-105 0-15,0 21 0,-21 0 16,-42 21-16,42-42 15,-21 42 1,-21 0-16,21-21 16,62 21-1,-83-21-15,21 21 0,-21 0 16,0 0-16,21 0 31,-21-21-31,0 21 16,21 0-16,-21 0 0,0 0 15,-21-21 64,-42 21-64,-126-84-15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9:13:54.6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CB9266-752D-49E0-A098-1B71146B7C68}" emma:medium="tactile" emma:mode="ink">
          <msink:context xmlns:msink="http://schemas.microsoft.com/ink/2010/main" type="inkDrawing" rotatedBoundingBox="23233,16298 24531,14396 25937,15355 24639,17257" semanticType="callout" shapeName="Other">
            <msink:sourceLink direction="to" ref="{12734798-B8D8-4D3E-8539-656EF6F21D21}"/>
          </msink:context>
        </emma:interpretation>
      </emma:emma>
    </inkml:annotationXML>
    <inkml:trace contextRef="#ctx0" brushRef="#br0">0 0 0,'21'0'47,"42"0"-31,21 21-16,42 21 15,105-21-15,-84 21 16,188 0-16,-104-42 16,-63 0-16,63 42 15,-126-42-15,-63 0 16,-21 0-1,-21 21 1,0 42-16,-63 105 16,-63 21-16,63-126 15,-126 210-15,-63-1 16,-62-62-16,104-42 16,21-21-16,126-105 15,-21 21-15,42-63 16,42 21 15,0-63 16,42 42-31,-21-42-16,0 0 15,0 42-15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8:09:58.4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A30913-B207-4C55-93BB-19996872A814}" emma:medium="tactile" emma:mode="ink">
          <msink:context xmlns:msink="http://schemas.microsoft.com/ink/2010/main" type="inkDrawing" rotatedBoundingBox="28546,12644 30878,14601 29122,16694 26790,14737" semanticType="enclosure" shapeName="Other">
            <msink:destinationLink direction="with" ref="{4E9D49A0-AE3E-49D0-A1F3-836E39504889}"/>
          </msink:context>
        </emma:interpretation>
      </emma:emma>
    </inkml:annotationXML>
    <inkml:trace contextRef="#ctx0" brushRef="#br0">189-1113 0,'-84'0'62,"0"0"-62,0 0 16,-21-21-16,-21 21 15,0 0-15,0 0 16,42 0-16,0 0 16,-21 0-16,63 0 15,-21-20-15,42 20 16,0 0-16,0 0 16,0 0-1,-21 0 1,21 0-1,0 0-15,0 20 0,0 1 16,0-21 0,-42 42-16,42 21 15,0-42-15,0 0 16,-21 42-16,21-42 16,21 21-16,-21 21 15,0-42-15,21 42 16,0-21-16,-42 63 15,42-63-15,-21 21 16,21 21-16,0 21 16,0-21-16,0 0 15,0-21-15,0 21 16,21 0-16,-21 42 16,42-21-16,21-21 15,-42 21-15,84 21 16,-42-21-16,0-21 15,42 21-15,-42-42 16,-21-21-16,21 0 16,42-21-16,-84 0 15,63-21-15,0 42 0,84-42 16,0 0 0,0 0-16,21-42 15,105-84-15,-42 42 16,-63-21-16,62-63 15,-104 84-15,0-63 0,21-63 16,-147 126 0,-21-42-16,0 0 15,-63 42-15,0-63 16,-147-105-16,105 147 0,-104-105 16,62 63-1,21 84-15,-21 1 0,-42-22 16,0 42-16,63-21 15,0 21 1,-21 21-16,63 21 16,63 0-16,0 0 15,0 0-15,0 0 16,-21 0-16,21 0 16,-21 21-16,-63 42 0,63-42 15,-63 21 1,21 21-16,21-63 15,0 21-15,42 0 16,0-21-16,0 41 16,0-20 187,21 0-188,-21 0-15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8:10:19.0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9D49A0-AE3E-49D0-A1F3-836E39504889}" emma:medium="tactile" emma:mode="ink">
          <msink:context xmlns:msink="http://schemas.microsoft.com/ink/2010/main" type="inkDrawing" rotatedBoundingBox="30021,13795 31138,12104 31259,12183 30143,13875" semanticType="callout" shapeName="Other">
            <msink:sourceLink direction="with" ref="{21A30913-B207-4C55-93BB-19996872A814}"/>
          </msink:context>
        </emma:interpretation>
      </emma:emma>
    </inkml:annotationXML>
    <inkml:trace contextRef="#ctx0" brushRef="#br0">1154-1008 0,'0'21'16,"0"0"0,21 0-1,-21 0-15,21 0 16,0 21-16,-21-21 15,21-84 32,42-21-31,42-63-16,21-41 16,0-22-16,-63 21 15,105-105-15,0 84 16,-42 21-16,-63 126 15,-42 0-15,-21 42 16,21 21-16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8:10:14.5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6B88C5-AD04-4CC5-9BB1-4D51E9C1E384}" emma:medium="tactile" emma:mode="ink">
          <msink:context xmlns:msink="http://schemas.microsoft.com/ink/2010/main" type="inkDrawing" rotatedBoundingBox="28926,14715 28941,14715 28941,14730 28926,14730" shapeName="Other"/>
        </emma:interpretation>
      </emma:emma>
    </inkml:annotationXML>
    <inkml:trace contextRef="#ctx0" brushRef="#br0">0 0 0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8:10:25.6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E85524-EDC5-48AB-A6BE-E264CEF2C684}" emma:medium="tactile" emma:mode="ink">
          <msink:context xmlns:msink="http://schemas.microsoft.com/ink/2010/main" type="inkDrawing" rotatedBoundingBox="29682,15681 29697,15681 29697,15696 29682,15696" shapeName="Other"/>
        </emma:interpretation>
      </emma:emma>
    </inkml:annotationXML>
    <inkml:trace contextRef="#ctx0" brushRef="#br0">756 966 0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8:10:39.3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D55BD4-E713-4EC2-87CF-541F1476775B}" emma:medium="tactile" emma:mode="ink">
          <msink:context xmlns:msink="http://schemas.microsoft.com/ink/2010/main" type="inkDrawing" rotatedBoundingBox="29661,16142 29676,16142 29676,16157 29661,16157" shapeName="Other"/>
        </emma:interpretation>
      </emma:emma>
    </inkml:annotationXML>
    <inkml:trace contextRef="#ctx0" brushRef="#br0">735 1427 0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56.605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E4730C-E5EE-4C82-A0D7-9BB481362110}" emma:medium="tactile" emma:mode="ink">
          <msink:context xmlns:msink="http://schemas.microsoft.com/ink/2010/main" type="inkDrawing" rotatedBoundingBox="5225,6401 12836,4492 12858,4580 5247,6489" semanticType="callout" shapeName="Other">
            <msink:sourceLink direction="with" ref="{B90A030A-3E0C-4F88-9A25-B312711CF7C4}"/>
            <msink:sourceLink direction="with" ref="{3212A725-1920-4B80-80AB-FF5C9DADDD56}"/>
          </msink:context>
        </emma:interpretation>
      </emma:emma>
    </inkml:annotationXML>
    <inkml:trace contextRef="#ctx0" brushRef="#br0">221 1871 8 0,'0'0'161'0,"-80"9"-11"0,80-9-5 0,-47 6-10 0,47-6 8 15,0 0-7-15,-58 7 0 0,58-7-4 16,0 0 0-16,-38 7-5 0,38-7-1 0,0 0-2 0,0 0-8 16,0 0-6-16,0 0-9 0,0 0-10 0,0 0-5 15,0 0-8-15,0 0-1 0,0 0-9 0,0 0-4 16,0 0-9-16,0 0-5 0,135-22-3 0,-64 0-4 15,7 2-5-15,7-1-2 0,-2-4-3 0,16-4-2 16,-3 1-3-16,17-8-7 0,9-5 4 0,4-1-1 16,7 3-4-16,5-2-1 0,2-2 1 0,9-2 0 15,11 5 6-15,2-2-3 0,15-7-4 0,-6 10-5 16,5-4 2-16,1 1-6 0,-4-3 9 0,6 2-1 16,3-2 9-16,-3 5 9 0,1-5-6 0,-1 0 5 15,-6 0 2-15,4 2 1 0,-1 1-1 0,3-2 1 16,0 2-6-16,-2-4-1 0,-9 5-4 0,0-4 0 15,-5 6-1-15,-3 7-6 0,-6-7 2 0,-3 0-7 16,-4 2 1-16,-7 5-2 0,-8 2-2 0,-5 1 3 16,-3-1-2-16,-11 1-6 0,0 3 5 0,-3 0-2 15,-2 6 4-15,-6 1-4 0,-11 1-1 0,-6-1-3 16,-8 6 2-16,-5-6-4 0,-8 5 0 0,-23 6 1 0,-5 1 0 16,-36 7 5-16,74-18-8 0,-41 10 0 15,-33 8 0-15,44-10 3 0,-44 10 2 0,0 0 2 16,47-9 6-16,-47 9 11 0,0 0 4 0,0 0 2 15,0 0 10-15,44-14-2 0,-44 14 3 0,0 0 1 0,0 0-8 16,0 0-3-16,0 0-7 0,0 0-6 0,0 0-20 16,0 0-14-16,0 0-17 0,0 0-21 0,0 0-22 15,0 0-27-15,0 0-33 0,0 0-40 0,0 0-46 16,0 0-42-16,0 0-256 0,0 0-561 0,-132-10 249 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in="-209" max="1080" units="cm"/>
          <inkml:channel name="T" type="integer" max="2.14748E9" units="dev"/>
        </inkml:traceFormat>
        <inkml:channelProperties>
          <inkml:channelProperty channel="X" name="resolution" value="110.55663" units="1/cm"/>
          <inkml:channelProperty channel="Y" name="resolution" value="43.99318" units="1/cm"/>
          <inkml:channelProperty channel="T" name="resolution" value="1" units="1/dev"/>
        </inkml:channelProperties>
      </inkml:inkSource>
      <inkml:timestamp xml:id="ts0" timeString="2023-01-17T19:16:38.7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4BC4AD-1ABC-4C90-A48D-DF3440743FD8}" emma:medium="tactile" emma:mode="ink">
          <msink:context xmlns:msink="http://schemas.microsoft.com/ink/2010/main" type="writingRegion" rotatedBoundingBox="8008,6335 8023,6335 8023,6350 8008,6350"/>
        </emma:interpretation>
      </emma:emma>
    </inkml:annotationXML>
    <inkml:traceGroup>
      <inkml:annotationXML>
        <emma:emma xmlns:emma="http://www.w3.org/2003/04/emma" version="1.0">
          <emma:interpretation id="{B5E197B6-4027-47A4-A418-C44DC3691BA2}" emma:medium="tactile" emma:mode="ink">
            <msink:context xmlns:msink="http://schemas.microsoft.com/ink/2010/main" type="paragraph" rotatedBoundingBox="8008,6335 8023,6335 8023,6350 8008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239278-1A50-4450-BF16-E0241163A298}" emma:medium="tactile" emma:mode="ink">
              <msink:context xmlns:msink="http://schemas.microsoft.com/ink/2010/main" type="line" rotatedBoundingBox="8008,6335 8023,6335 8023,6350 8008,6350"/>
            </emma:interpretation>
          </emma:emma>
        </inkml:annotationXML>
        <inkml:traceGroup>
          <inkml:annotationXML>
            <emma:emma xmlns:emma="http://www.w3.org/2003/04/emma" version="1.0">
              <emma:interpretation id="{92D5E3DA-DA5D-46CA-A8B8-9025C4DC2B7F}" emma:medium="tactile" emma:mode="ink">
                <msink:context xmlns:msink="http://schemas.microsoft.com/ink/2010/main" type="inkWord" rotatedBoundingBox="8008,6335 8023,6335 8023,6350 8008,6350"/>
              </emma:interpretation>
              <emma:one-of disjunction-type="recognition" id="oneOf0">
                <emma:interpretation id="interp0" emma:lang="" emma:confidence="0.5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56.885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7E5FEF-ADBD-4B76-9877-434C2B158660}" emma:medium="tactile" emma:mode="ink">
          <msink:context xmlns:msink="http://schemas.microsoft.com/ink/2010/main" type="inkDrawing" rotatedBoundingBox="11852,5074 12195,4282 12841,4562 12498,5354" shapeName="Other"/>
        </emma:interpretation>
      </emma:emma>
    </inkml:annotationXML>
    <inkml:trace contextRef="#ctx0" brushRef="#br0">0 67 151 0,'0'0'257'0,"0"0"-8"0,0 0-4 16,0 0-19-16,0 0-17 0,0 0-15 0,0 0-17 15,0 0-13-15,0 0-12 0,69-59-6 0,-25 53-12 16,-44 6-5-16,113 2-6 0,-50 2-1 0,0 9-1 15,4 3-6-15,-26-5-11 0,22 13-4 0,-27-8-7 16,-3 5-6-16,-5 1-12 0,-6 1-1 16,-22-23-2-16,27 58-10 0,-24-26-9 0,-3-32-2 0,-11 67-5 15,-19-17 2-15,-12-2-4 0,4-6-7 0,-12 7-1 16,-2-7-7-16,-3-1 1 0,0-4-13 0,-1-4-18 16,4-3-26-16,3 2-39 0,13-10-51 0,3-1-68 15,33-21-75-15,-50 35-293 0,28-24-599 0,22-11 265 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07.353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98CC76-1727-4695-A38C-C4313FD9F9DA}" emma:medium="tactile" emma:mode="ink">
          <msink:context xmlns:msink="http://schemas.microsoft.com/ink/2010/main" type="inkDrawing" rotatedBoundingBox="5931,7267 6806,7942 6202,8724 5327,8049" semanticType="callout" shapeName="Other">
            <msink:sourceLink direction="with" ref="{3212A725-1920-4B80-80AB-FF5C9DADDD56}"/>
          </msink:context>
        </emma:interpretation>
      </emma:emma>
    </inkml:annotationXML>
    <inkml:trace contextRef="#ctx0" brushRef="#br0">707 4 2 0,'0'0'222'0,"0"0"-11"16,0 0-19-16,0 0-21 0,0 0-18 0,0 0-15 16,0 0-14-16,-74-30-11 0,74 30-11 0,-91 45-12 0,30-15-7 15,9 5-4-15,-6 3-11 0,3 2-6 16,2 2-3-16,4 11 0 0,-4-11-6 0,15 14-2 0,-1-3 2 16,9-4-5-16,5 3-1 0,8 0-3 0,6-18 2 15,9 4-2-15,2-38-3 0,22 70 0 16,-3-37 1-16,14-6-6 0,17 9-1 0,5-9-2 0,3-9-5 15,8-7 0-15,11-4-2 0,-3-3-1 0,6-3-5 16,0-3 0-16,-3-2 0 0,3 3-4 0,-11 0 0 16,-3 4-7-16,-2-3 3 0,-26 3-2 0,-38-3-12 15,64 4-34-15,-64-4-29 0,38 11-53 0,-38-11-60 16,0 0-218-16,0 0-428 0,0 0 189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63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6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7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4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0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8F2DF-A388-4F5C-83B7-743BA1636D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6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2.emf"/><Relationship Id="rId26" Type="http://schemas.openxmlformats.org/officeDocument/2006/relationships/image" Target="../media/image16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0.emf"/><Relationship Id="rId7" Type="http://schemas.openxmlformats.org/officeDocument/2006/relationships/customXml" Target="../ink/ink3.xml"/><Relationship Id="rId12" Type="http://schemas.openxmlformats.org/officeDocument/2006/relationships/image" Target="../media/image9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2.png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customXml" Target="../ink/ink5.xml"/><Relationship Id="rId24" Type="http://schemas.openxmlformats.org/officeDocument/2006/relationships/image" Target="../media/image15.emf"/><Relationship Id="rId32" Type="http://schemas.openxmlformats.org/officeDocument/2006/relationships/image" Target="../media/image19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emf"/><Relationship Id="rId10" Type="http://schemas.openxmlformats.org/officeDocument/2006/relationships/image" Target="../media/image8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5.emf"/><Relationship Id="rId9" Type="http://schemas.openxmlformats.org/officeDocument/2006/relationships/customXml" Target="../ink/ink4.xml"/><Relationship Id="rId14" Type="http://schemas.openxmlformats.org/officeDocument/2006/relationships/image" Target="../media/image10.emf"/><Relationship Id="rId22" Type="http://schemas.openxmlformats.org/officeDocument/2006/relationships/image" Target="../media/image14.emf"/><Relationship Id="rId27" Type="http://schemas.openxmlformats.org/officeDocument/2006/relationships/customXml" Target="../ink/ink13.xml"/><Relationship Id="rId30" Type="http://schemas.openxmlformats.org/officeDocument/2006/relationships/image" Target="../media/image18.emf"/><Relationship Id="rId8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.emf"/><Relationship Id="rId21" Type="http://schemas.openxmlformats.org/officeDocument/2006/relationships/customXml" Target="../ink/ink33.xml"/><Relationship Id="rId42" Type="http://schemas.openxmlformats.org/officeDocument/2006/relationships/image" Target="../media/image47.emf"/><Relationship Id="rId47" Type="http://schemas.openxmlformats.org/officeDocument/2006/relationships/customXml" Target="../ink/ink46.xml"/><Relationship Id="rId63" Type="http://schemas.openxmlformats.org/officeDocument/2006/relationships/customXml" Target="../ink/ink54.xml"/><Relationship Id="rId68" Type="http://schemas.openxmlformats.org/officeDocument/2006/relationships/image" Target="../media/image60.emf"/><Relationship Id="rId84" Type="http://schemas.openxmlformats.org/officeDocument/2006/relationships/image" Target="../media/image68.emf"/><Relationship Id="rId89" Type="http://schemas.openxmlformats.org/officeDocument/2006/relationships/customXml" Target="../ink/ink67.xml"/><Relationship Id="rId16" Type="http://schemas.openxmlformats.org/officeDocument/2006/relationships/image" Target="../media/image34.emf"/><Relationship Id="rId11" Type="http://schemas.openxmlformats.org/officeDocument/2006/relationships/customXml" Target="../ink/ink28.xml"/><Relationship Id="rId32" Type="http://schemas.openxmlformats.org/officeDocument/2006/relationships/image" Target="../media/image42.emf"/><Relationship Id="rId37" Type="http://schemas.openxmlformats.org/officeDocument/2006/relationships/customXml" Target="../ink/ink41.xml"/><Relationship Id="rId53" Type="http://schemas.openxmlformats.org/officeDocument/2006/relationships/customXml" Target="../ink/ink49.xml"/><Relationship Id="rId58" Type="http://schemas.openxmlformats.org/officeDocument/2006/relationships/image" Target="../media/image55.emf"/><Relationship Id="rId74" Type="http://schemas.openxmlformats.org/officeDocument/2006/relationships/image" Target="../media/image63.emf"/><Relationship Id="rId79" Type="http://schemas.openxmlformats.org/officeDocument/2006/relationships/customXml" Target="../ink/ink62.xml"/><Relationship Id="rId5" Type="http://schemas.openxmlformats.org/officeDocument/2006/relationships/customXml" Target="../ink/ink25.xml"/><Relationship Id="rId90" Type="http://schemas.openxmlformats.org/officeDocument/2006/relationships/customXml" Target="../ink/ink68.xml"/><Relationship Id="rId95" Type="http://schemas.openxmlformats.org/officeDocument/2006/relationships/image" Target="../media/image73.emf"/><Relationship Id="rId22" Type="http://schemas.openxmlformats.org/officeDocument/2006/relationships/image" Target="../media/image37.emf"/><Relationship Id="rId27" Type="http://schemas.openxmlformats.org/officeDocument/2006/relationships/customXml" Target="../ink/ink36.xml"/><Relationship Id="rId43" Type="http://schemas.openxmlformats.org/officeDocument/2006/relationships/customXml" Target="../ink/ink44.xml"/><Relationship Id="rId48" Type="http://schemas.openxmlformats.org/officeDocument/2006/relationships/image" Target="../media/image50.emf"/><Relationship Id="rId64" Type="http://schemas.openxmlformats.org/officeDocument/2006/relationships/image" Target="../media/image58.emf"/><Relationship Id="rId69" Type="http://schemas.openxmlformats.org/officeDocument/2006/relationships/customXml" Target="../ink/ink57.xml"/><Relationship Id="rId8" Type="http://schemas.openxmlformats.org/officeDocument/2006/relationships/image" Target="../media/image30.emf"/><Relationship Id="rId51" Type="http://schemas.openxmlformats.org/officeDocument/2006/relationships/customXml" Target="../ink/ink48.xml"/><Relationship Id="rId72" Type="http://schemas.openxmlformats.org/officeDocument/2006/relationships/image" Target="../media/image62.emf"/><Relationship Id="rId80" Type="http://schemas.openxmlformats.org/officeDocument/2006/relationships/image" Target="../media/image66.emf"/><Relationship Id="rId85" Type="http://schemas.openxmlformats.org/officeDocument/2006/relationships/customXml" Target="../ink/ink65.xml"/><Relationship Id="rId93" Type="http://schemas.openxmlformats.org/officeDocument/2006/relationships/image" Target="../media/image72.emf"/><Relationship Id="rId3" Type="http://schemas.openxmlformats.org/officeDocument/2006/relationships/customXml" Target="../ink/ink24.xml"/><Relationship Id="rId12" Type="http://schemas.openxmlformats.org/officeDocument/2006/relationships/image" Target="../media/image32.emf"/><Relationship Id="rId17" Type="http://schemas.openxmlformats.org/officeDocument/2006/relationships/customXml" Target="../ink/ink31.xml"/><Relationship Id="rId25" Type="http://schemas.openxmlformats.org/officeDocument/2006/relationships/customXml" Target="../ink/ink35.xml"/><Relationship Id="rId33" Type="http://schemas.openxmlformats.org/officeDocument/2006/relationships/customXml" Target="../ink/ink39.xml"/><Relationship Id="rId38" Type="http://schemas.openxmlformats.org/officeDocument/2006/relationships/image" Target="../media/image45.emf"/><Relationship Id="rId46" Type="http://schemas.openxmlformats.org/officeDocument/2006/relationships/image" Target="../media/image49.emf"/><Relationship Id="rId59" Type="http://schemas.openxmlformats.org/officeDocument/2006/relationships/customXml" Target="../ink/ink52.xml"/><Relationship Id="rId67" Type="http://schemas.openxmlformats.org/officeDocument/2006/relationships/customXml" Target="../ink/ink56.xml"/><Relationship Id="rId20" Type="http://schemas.openxmlformats.org/officeDocument/2006/relationships/image" Target="../media/image36.emf"/><Relationship Id="rId41" Type="http://schemas.openxmlformats.org/officeDocument/2006/relationships/customXml" Target="../ink/ink43.xml"/><Relationship Id="rId54" Type="http://schemas.openxmlformats.org/officeDocument/2006/relationships/image" Target="../media/image53.emf"/><Relationship Id="rId62" Type="http://schemas.openxmlformats.org/officeDocument/2006/relationships/image" Target="../media/image57.emf"/><Relationship Id="rId70" Type="http://schemas.openxmlformats.org/officeDocument/2006/relationships/image" Target="../media/image61.emf"/><Relationship Id="rId75" Type="http://schemas.openxmlformats.org/officeDocument/2006/relationships/customXml" Target="../ink/ink60.xml"/><Relationship Id="rId83" Type="http://schemas.openxmlformats.org/officeDocument/2006/relationships/customXml" Target="../ink/ink64.xml"/><Relationship Id="rId88" Type="http://schemas.openxmlformats.org/officeDocument/2006/relationships/image" Target="../media/image70.emf"/><Relationship Id="rId91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28" Type="http://schemas.openxmlformats.org/officeDocument/2006/relationships/image" Target="../media/image40.emf"/><Relationship Id="rId36" Type="http://schemas.openxmlformats.org/officeDocument/2006/relationships/image" Target="../media/image44.emf"/><Relationship Id="rId49" Type="http://schemas.openxmlformats.org/officeDocument/2006/relationships/customXml" Target="../ink/ink47.xml"/><Relationship Id="rId57" Type="http://schemas.openxmlformats.org/officeDocument/2006/relationships/customXml" Target="../ink/ink51.xml"/><Relationship Id="rId10" Type="http://schemas.openxmlformats.org/officeDocument/2006/relationships/image" Target="../media/image31.emf"/><Relationship Id="rId31" Type="http://schemas.openxmlformats.org/officeDocument/2006/relationships/customXml" Target="../ink/ink38.xml"/><Relationship Id="rId44" Type="http://schemas.openxmlformats.org/officeDocument/2006/relationships/image" Target="../media/image48.emf"/><Relationship Id="rId52" Type="http://schemas.openxmlformats.org/officeDocument/2006/relationships/image" Target="../media/image52.emf"/><Relationship Id="rId60" Type="http://schemas.openxmlformats.org/officeDocument/2006/relationships/image" Target="../media/image56.emf"/><Relationship Id="rId65" Type="http://schemas.openxmlformats.org/officeDocument/2006/relationships/customXml" Target="../ink/ink55.xml"/><Relationship Id="rId73" Type="http://schemas.openxmlformats.org/officeDocument/2006/relationships/customXml" Target="../ink/ink59.xml"/><Relationship Id="rId78" Type="http://schemas.openxmlformats.org/officeDocument/2006/relationships/image" Target="../media/image65.emf"/><Relationship Id="rId81" Type="http://schemas.openxmlformats.org/officeDocument/2006/relationships/customXml" Target="../ink/ink63.xml"/><Relationship Id="rId86" Type="http://schemas.openxmlformats.org/officeDocument/2006/relationships/image" Target="../media/image69.emf"/><Relationship Id="rId94" Type="http://schemas.openxmlformats.org/officeDocument/2006/relationships/customXml" Target="../ink/ink70.xml"/><Relationship Id="rId4" Type="http://schemas.openxmlformats.org/officeDocument/2006/relationships/image" Target="../media/image28.emf"/><Relationship Id="rId9" Type="http://schemas.openxmlformats.org/officeDocument/2006/relationships/customXml" Target="../ink/ink27.xml"/><Relationship Id="rId13" Type="http://schemas.openxmlformats.org/officeDocument/2006/relationships/customXml" Target="../ink/ink29.xml"/><Relationship Id="rId18" Type="http://schemas.openxmlformats.org/officeDocument/2006/relationships/image" Target="../media/image35.emf"/><Relationship Id="rId39" Type="http://schemas.openxmlformats.org/officeDocument/2006/relationships/customXml" Target="../ink/ink42.xml"/><Relationship Id="rId34" Type="http://schemas.openxmlformats.org/officeDocument/2006/relationships/image" Target="../media/image43.emf"/><Relationship Id="rId50" Type="http://schemas.openxmlformats.org/officeDocument/2006/relationships/image" Target="../media/image51.emf"/><Relationship Id="rId55" Type="http://schemas.openxmlformats.org/officeDocument/2006/relationships/customXml" Target="../ink/ink50.xml"/><Relationship Id="rId76" Type="http://schemas.openxmlformats.org/officeDocument/2006/relationships/image" Target="../media/image64.emf"/><Relationship Id="rId7" Type="http://schemas.openxmlformats.org/officeDocument/2006/relationships/customXml" Target="../ink/ink26.xml"/><Relationship Id="rId71" Type="http://schemas.openxmlformats.org/officeDocument/2006/relationships/customXml" Target="../ink/ink58.xml"/><Relationship Id="rId92" Type="http://schemas.openxmlformats.org/officeDocument/2006/relationships/customXml" Target="../ink/ink69.xml"/><Relationship Id="rId2" Type="http://schemas.openxmlformats.org/officeDocument/2006/relationships/image" Target="../media/image2.png"/><Relationship Id="rId29" Type="http://schemas.openxmlformats.org/officeDocument/2006/relationships/customXml" Target="../ink/ink37.xml"/><Relationship Id="rId24" Type="http://schemas.openxmlformats.org/officeDocument/2006/relationships/image" Target="../media/image38.emf"/><Relationship Id="rId40" Type="http://schemas.openxmlformats.org/officeDocument/2006/relationships/image" Target="../media/image46.emf"/><Relationship Id="rId45" Type="http://schemas.openxmlformats.org/officeDocument/2006/relationships/customXml" Target="../ink/ink45.xml"/><Relationship Id="rId66" Type="http://schemas.openxmlformats.org/officeDocument/2006/relationships/image" Target="../media/image59.emf"/><Relationship Id="rId87" Type="http://schemas.openxmlformats.org/officeDocument/2006/relationships/customXml" Target="../ink/ink66.xml"/><Relationship Id="rId61" Type="http://schemas.openxmlformats.org/officeDocument/2006/relationships/customXml" Target="../ink/ink53.xml"/><Relationship Id="rId82" Type="http://schemas.openxmlformats.org/officeDocument/2006/relationships/image" Target="../media/image67.emf"/><Relationship Id="rId19" Type="http://schemas.openxmlformats.org/officeDocument/2006/relationships/customXml" Target="../ink/ink32.xml"/><Relationship Id="rId14" Type="http://schemas.openxmlformats.org/officeDocument/2006/relationships/image" Target="../media/image33.emf"/><Relationship Id="rId30" Type="http://schemas.openxmlformats.org/officeDocument/2006/relationships/image" Target="../media/image41.emf"/><Relationship Id="rId35" Type="http://schemas.openxmlformats.org/officeDocument/2006/relationships/customXml" Target="../ink/ink40.xml"/><Relationship Id="rId56" Type="http://schemas.openxmlformats.org/officeDocument/2006/relationships/image" Target="../media/image54.emf"/><Relationship Id="rId77" Type="http://schemas.openxmlformats.org/officeDocument/2006/relationships/customXml" Target="../ink/ink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latin typeface="Lato Black" panose="020F0A02020204030203" pitchFamily="34" charset="0"/>
              </a:rPr>
              <a:t>Microservices</a:t>
            </a:r>
            <a:r>
              <a:rPr lang="en-US" b="1" dirty="0" smtClean="0">
                <a:latin typeface="Lato Black" panose="020F0A02020204030203" pitchFamily="34" charset="0"/>
              </a:rPr>
              <a:t> Tutorial</a:t>
            </a:r>
            <a:endParaRPr lang="en-US" b="1" dirty="0">
              <a:latin typeface="Lato Black" panose="020F0A0202020403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latin typeface="Lato" panose="020F0502020204030203" pitchFamily="34" charset="0"/>
              </a:rPr>
              <a:t>With Spring Boot</a:t>
            </a:r>
            <a:endParaRPr lang="en-US" b="1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480766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9" name="Ink 68"/>
              <p14:cNvContentPartPr/>
              <p14:nvPr/>
            </p14:nvContentPartPr>
            <p14:xfrm>
              <a:off x="5101867" y="1362520"/>
              <a:ext cx="1571040" cy="5497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2147" y="1357120"/>
                <a:ext cx="159192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9" name="Ink 78"/>
              <p14:cNvContentPartPr/>
              <p14:nvPr/>
            </p14:nvContentPartPr>
            <p14:xfrm>
              <a:off x="4761307" y="1199440"/>
              <a:ext cx="2241000" cy="113328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2307" y="1190080"/>
                <a:ext cx="2263680" cy="11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2" name="Ink 81"/>
              <p14:cNvContentPartPr/>
              <p14:nvPr/>
            </p14:nvContentPartPr>
            <p14:xfrm>
              <a:off x="6934267" y="1446400"/>
              <a:ext cx="1600560" cy="1681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4187" y="1438480"/>
                <a:ext cx="16236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3" name="Ink 82"/>
              <p14:cNvContentPartPr/>
              <p14:nvPr/>
            </p14:nvContentPartPr>
            <p14:xfrm>
              <a:off x="7258987" y="853840"/>
              <a:ext cx="3682440" cy="8352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50707" y="839440"/>
                <a:ext cx="369684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9" name="Ink 98"/>
              <p14:cNvContentPartPr/>
              <p14:nvPr/>
            </p14:nvContentPartPr>
            <p14:xfrm>
              <a:off x="8642467" y="672400"/>
              <a:ext cx="2425680" cy="11386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33827" y="661600"/>
                <a:ext cx="2447640" cy="11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5" name="Ink 104"/>
              <p14:cNvContentPartPr/>
              <p14:nvPr/>
            </p14:nvContentPartPr>
            <p14:xfrm>
              <a:off x="-338813" y="1043200"/>
              <a:ext cx="2340360" cy="16668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352133" y="1029520"/>
                <a:ext cx="2361600" cy="16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9" name="Ink 108"/>
              <p14:cNvContentPartPr/>
              <p14:nvPr/>
            </p14:nvContentPartPr>
            <p14:xfrm>
              <a:off x="1887787" y="1643320"/>
              <a:ext cx="2688120" cy="6836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78067" y="1633240"/>
                <a:ext cx="271152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2" name="Ink 111"/>
              <p14:cNvContentPartPr/>
              <p14:nvPr/>
            </p14:nvContentPartPr>
            <p14:xfrm>
              <a:off x="4361707" y="1585000"/>
              <a:ext cx="243360" cy="2898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53427" y="1575640"/>
                <a:ext cx="2642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3" name="Ink 112"/>
              <p14:cNvContentPartPr/>
              <p14:nvPr/>
            </p14:nvContentPartPr>
            <p14:xfrm>
              <a:off x="1952947" y="2670400"/>
              <a:ext cx="399600" cy="31716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43587" y="2663560"/>
                <a:ext cx="4186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4" name="Ink 113"/>
              <p14:cNvContentPartPr/>
              <p14:nvPr/>
            </p14:nvContentPartPr>
            <p14:xfrm>
              <a:off x="2132947" y="2196280"/>
              <a:ext cx="2487960" cy="68112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22507" y="2188000"/>
                <a:ext cx="250668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2" name="Ink 121"/>
              <p14:cNvContentPartPr/>
              <p14:nvPr/>
            </p14:nvContentPartPr>
            <p14:xfrm>
              <a:off x="6932467" y="2020600"/>
              <a:ext cx="210600" cy="4240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19867" y="2008000"/>
                <a:ext cx="2358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4" name="Ink 123"/>
              <p14:cNvContentPartPr/>
              <p14:nvPr/>
            </p14:nvContentPartPr>
            <p14:xfrm>
              <a:off x="7076467" y="1846720"/>
              <a:ext cx="1983600" cy="652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66387" y="1831240"/>
                <a:ext cx="200052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8" name="Ink 127"/>
              <p14:cNvContentPartPr/>
              <p14:nvPr/>
            </p14:nvContentPartPr>
            <p14:xfrm>
              <a:off x="7661467" y="2257120"/>
              <a:ext cx="669240" cy="5662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52467" y="2244520"/>
                <a:ext cx="69084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0" name="Ink 139"/>
              <p14:cNvContentPartPr/>
              <p14:nvPr/>
            </p14:nvContentPartPr>
            <p14:xfrm>
              <a:off x="8760907" y="2158480"/>
              <a:ext cx="2107080" cy="11635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49027" y="2146600"/>
                <a:ext cx="212364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1" name="Ink 140"/>
              <p14:cNvContentPartPr/>
              <p14:nvPr/>
            </p14:nvContentPartPr>
            <p14:xfrm>
              <a:off x="8904907" y="2784160"/>
              <a:ext cx="2001240" cy="44892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896627" y="2772640"/>
                <a:ext cx="202104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2" name="Ink 141"/>
              <p14:cNvContentPartPr/>
              <p14:nvPr/>
            </p14:nvContentPartPr>
            <p14:xfrm>
              <a:off x="9138547" y="2922400"/>
              <a:ext cx="1703520" cy="42012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130987" y="2909440"/>
                <a:ext cx="1724040" cy="4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271027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578495" y="1259956"/>
            <a:ext cx="4541752" cy="40825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94196" y="1522453"/>
            <a:ext cx="1770020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Hotel Service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30067" y="3042168"/>
            <a:ext cx="17341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User Service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30067" y="4561883"/>
            <a:ext cx="17341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Rating Service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5" name="Flowchart: Magnetic Disk 14"/>
          <p:cNvSpPr/>
          <p:nvPr/>
        </p:nvSpPr>
        <p:spPr>
          <a:xfrm>
            <a:off x="10942088" y="1384297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10999761" y="2848749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10998335" y="4313202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cxnSp>
        <p:nvCxnSpPr>
          <p:cNvPr id="25" name="Straight Arrow Connector 24"/>
          <p:cNvCxnSpPr>
            <a:stCxn id="12" idx="3"/>
            <a:endCxn id="15" idx="2"/>
          </p:cNvCxnSpPr>
          <p:nvPr/>
        </p:nvCxnSpPr>
        <p:spPr>
          <a:xfrm>
            <a:off x="9464216" y="1781496"/>
            <a:ext cx="1477872" cy="103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64216" y="3280486"/>
            <a:ext cx="1535544" cy="103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809190" y="3843472"/>
            <a:ext cx="1499498" cy="5180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Service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606799" y="2848749"/>
            <a:ext cx="1499498" cy="51808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API Gateway</a:t>
            </a:r>
            <a:endParaRPr lang="en-US" dirty="0">
              <a:latin typeface="Lato" panose="020F0502020204030203" pitchFamily="34" charset="0"/>
            </a:endParaRPr>
          </a:p>
        </p:txBody>
      </p:sp>
      <p:cxnSp>
        <p:nvCxnSpPr>
          <p:cNvPr id="31" name="Straight Arrow Connector 30"/>
          <p:cNvCxnSpPr>
            <a:stCxn id="29" idx="3"/>
          </p:cNvCxnSpPr>
          <p:nvPr/>
        </p:nvCxnSpPr>
        <p:spPr>
          <a:xfrm>
            <a:off x="5106297" y="3107792"/>
            <a:ext cx="472198" cy="1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962400" y="4140508"/>
            <a:ext cx="1017738" cy="4420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Lato" panose="020F0502020204030203" pitchFamily="34" charset="0"/>
              </a:rPr>
              <a:t>Github</a:t>
            </a:r>
            <a:endParaRPr lang="en-US" dirty="0">
              <a:latin typeface="Lato" panose="020F0502020204030203" pitchFamily="34" charset="0"/>
            </a:endParaRPr>
          </a:p>
        </p:txBody>
      </p:sp>
      <p:cxnSp>
        <p:nvCxnSpPr>
          <p:cNvPr id="35" name="Straight Arrow Connector 34"/>
          <p:cNvCxnSpPr>
            <a:stCxn id="33" idx="3"/>
            <a:endCxn id="28" idx="1"/>
          </p:cNvCxnSpPr>
          <p:nvPr/>
        </p:nvCxnSpPr>
        <p:spPr>
          <a:xfrm flipV="1">
            <a:off x="4980138" y="4102515"/>
            <a:ext cx="829052" cy="259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830281" y="905932"/>
            <a:ext cx="1052533" cy="95673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OKTA </a:t>
            </a:r>
            <a:r>
              <a:rPr lang="en-US" dirty="0" err="1" smtClean="0"/>
              <a:t>Auth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6" idx="4"/>
            <a:endCxn id="29" idx="0"/>
          </p:cNvCxnSpPr>
          <p:nvPr/>
        </p:nvCxnSpPr>
        <p:spPr>
          <a:xfrm>
            <a:off x="4356548" y="1862662"/>
            <a:ext cx="0" cy="98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96668" y="5491218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Registry</a:t>
            </a:r>
            <a:endParaRPr lang="en-US" dirty="0"/>
          </a:p>
        </p:txBody>
      </p:sp>
      <p:pic>
        <p:nvPicPr>
          <p:cNvPr id="43" name="Picture 42" descr="Work Place Pc Screen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3" y="2643846"/>
            <a:ext cx="1190977" cy="89323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47559" y="347920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3" idx="3"/>
            <a:endCxn id="29" idx="1"/>
          </p:cNvCxnSpPr>
          <p:nvPr/>
        </p:nvCxnSpPr>
        <p:spPr>
          <a:xfrm>
            <a:off x="1777670" y="3090463"/>
            <a:ext cx="1829129" cy="1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1005257" y="218264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DB1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086404" y="365320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DB2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1086404" y="515779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DB3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18" idx="0"/>
            <a:endCxn id="12" idx="2"/>
          </p:cNvCxnSpPr>
          <p:nvPr/>
        </p:nvCxnSpPr>
        <p:spPr>
          <a:xfrm flipH="1" flipV="1">
            <a:off x="8579206" y="2040538"/>
            <a:ext cx="17936" cy="100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8" idx="2"/>
            <a:endCxn id="19" idx="0"/>
          </p:cNvCxnSpPr>
          <p:nvPr/>
        </p:nvCxnSpPr>
        <p:spPr>
          <a:xfrm>
            <a:off x="8597142" y="3560253"/>
            <a:ext cx="0" cy="100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18" idx="1"/>
          </p:cNvCxnSpPr>
          <p:nvPr/>
        </p:nvCxnSpPr>
        <p:spPr>
          <a:xfrm>
            <a:off x="5578495" y="3118156"/>
            <a:ext cx="2151572" cy="1830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518739" y="4806091"/>
            <a:ext cx="1481021" cy="148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99360" y="303120"/>
              <a:ext cx="9190800" cy="619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440" y="294840"/>
                <a:ext cx="9204480" cy="62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329717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  <p:bldP spid="15" grpId="0" animBg="1"/>
      <p:bldP spid="20" grpId="0" animBg="1"/>
      <p:bldP spid="21" grpId="0" animBg="1"/>
      <p:bldP spid="28" grpId="0" animBg="1"/>
      <p:bldP spid="29" grpId="0" animBg="1"/>
      <p:bldP spid="33" grpId="0" animBg="1"/>
      <p:bldP spid="36" grpId="0" animBg="1"/>
      <p:bldP spid="42" grpId="0"/>
      <p:bldP spid="47" grpId="0"/>
      <p:bldP spid="51" grpId="0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latin typeface="Lato" panose="020F0502020204030203" pitchFamily="34" charset="0"/>
              </a:rPr>
              <a:t>Config</a:t>
            </a:r>
            <a:r>
              <a:rPr lang="en-US" b="1" dirty="0" smtClean="0">
                <a:latin typeface="Lato" panose="020F0502020204030203" pitchFamily="34" charset="0"/>
              </a:rPr>
              <a:t> Server</a:t>
            </a:r>
            <a:endParaRPr lang="en-US" b="1" dirty="0">
              <a:latin typeface="Lato" panose="020F050202020403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04560" y="422640"/>
              <a:ext cx="10725480" cy="5725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9160" y="417240"/>
                <a:ext cx="10739520" cy="57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6857316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06506" y="337987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Lato" panose="020F0502020204030203" pitchFamily="34" charset="0"/>
              </a:rPr>
              <a:t>Fault Tolerance 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90717" y="3172077"/>
            <a:ext cx="208774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4886239" y="3172077"/>
            <a:ext cx="2087745" cy="9144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Gateway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9206038" y="776288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HotelService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9206038" y="3172077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UserService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206038" y="5110666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HotelService</a:t>
            </a:r>
            <a:endParaRPr lang="en-US" dirty="0"/>
          </a:p>
        </p:txBody>
      </p:sp>
      <p:cxnSp>
        <p:nvCxnSpPr>
          <p:cNvPr id="104" name="Straight Arrow Connector 103"/>
          <p:cNvCxnSpPr>
            <a:stCxn id="98" idx="3"/>
            <a:endCxn id="99" idx="1"/>
          </p:cNvCxnSpPr>
          <p:nvPr/>
        </p:nvCxnSpPr>
        <p:spPr>
          <a:xfrm>
            <a:off x="2678462" y="3629277"/>
            <a:ext cx="2207777" cy="0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0" idx="1"/>
          </p:cNvCxnSpPr>
          <p:nvPr/>
        </p:nvCxnSpPr>
        <p:spPr>
          <a:xfrm flipV="1">
            <a:off x="6973984" y="1233488"/>
            <a:ext cx="2232054" cy="2386346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0" idx="2"/>
            <a:endCxn id="101" idx="0"/>
          </p:cNvCxnSpPr>
          <p:nvPr/>
        </p:nvCxnSpPr>
        <p:spPr>
          <a:xfrm>
            <a:off x="10249911" y="1690688"/>
            <a:ext cx="0" cy="1481389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Plus 111"/>
          <p:cNvSpPr/>
          <p:nvPr/>
        </p:nvSpPr>
        <p:spPr>
          <a:xfrm rot="8025855">
            <a:off x="9650843" y="1832125"/>
            <a:ext cx="1198134" cy="1198517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10360" y="381600"/>
              <a:ext cx="8663760" cy="4821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3160" y="371160"/>
                <a:ext cx="8682120" cy="48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953224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  <p:bldP spid="102" grpId="0" animBg="1"/>
      <p:bldP spid="1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06506" y="337987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Lato" panose="020F0502020204030203" pitchFamily="34" charset="0"/>
              </a:rPr>
              <a:t>Fault Tolerance 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90717" y="3172077"/>
            <a:ext cx="208774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4886239" y="3172077"/>
            <a:ext cx="2087745" cy="9144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Gateway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9206038" y="776288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UserService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9206038" y="3172077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RatingService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206038" y="5110666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HotelService</a:t>
            </a:r>
            <a:endParaRPr lang="en-US" dirty="0"/>
          </a:p>
        </p:txBody>
      </p:sp>
      <p:cxnSp>
        <p:nvCxnSpPr>
          <p:cNvPr id="104" name="Straight Arrow Connector 103"/>
          <p:cNvCxnSpPr>
            <a:stCxn id="98" idx="3"/>
            <a:endCxn id="99" idx="1"/>
          </p:cNvCxnSpPr>
          <p:nvPr/>
        </p:nvCxnSpPr>
        <p:spPr>
          <a:xfrm>
            <a:off x="2678462" y="3629277"/>
            <a:ext cx="2207777" cy="0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0" idx="1"/>
          </p:cNvCxnSpPr>
          <p:nvPr/>
        </p:nvCxnSpPr>
        <p:spPr>
          <a:xfrm flipV="1">
            <a:off x="6973984" y="1233488"/>
            <a:ext cx="2232054" cy="2386346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0" idx="2"/>
            <a:endCxn id="101" idx="0"/>
          </p:cNvCxnSpPr>
          <p:nvPr/>
        </p:nvCxnSpPr>
        <p:spPr>
          <a:xfrm>
            <a:off x="10249911" y="1690688"/>
            <a:ext cx="0" cy="1481389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Plus 111"/>
          <p:cNvSpPr/>
          <p:nvPr/>
        </p:nvSpPr>
        <p:spPr>
          <a:xfrm rot="8025855">
            <a:off x="9650843" y="1832125"/>
            <a:ext cx="1198134" cy="1198517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27640" y="462240"/>
              <a:ext cx="9089640" cy="5959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2240" y="451800"/>
                <a:ext cx="9105480" cy="59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689566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  <p:bldP spid="102" grpId="0" animBg="1"/>
      <p:bldP spid="1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06506" y="337987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Lato" panose="020F0502020204030203" pitchFamily="34" charset="0"/>
              </a:rPr>
              <a:t>Rate Limiter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8330" y="2450381"/>
            <a:ext cx="10311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Rate Limiter make </a:t>
            </a:r>
            <a:r>
              <a:rPr lang="en-US" sz="2000" dirty="0"/>
              <a:t>services highly available by limiting the number of calls we could process in specific windows.</a:t>
            </a:r>
          </a:p>
        </p:txBody>
      </p:sp>
      <p:sp>
        <p:nvSpPr>
          <p:cNvPr id="4" name="Rectangle 3"/>
          <p:cNvSpPr/>
          <p:nvPr/>
        </p:nvSpPr>
        <p:spPr>
          <a:xfrm>
            <a:off x="588022" y="15602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Raleway" pitchFamily="2" charset="0"/>
              </a:rPr>
              <a:t>This </a:t>
            </a:r>
            <a:r>
              <a:rPr lang="en-US" b="1" dirty="0">
                <a:solidFill>
                  <a:srgbClr val="000000"/>
                </a:solidFill>
                <a:latin typeface="Raleway" pitchFamily="2" charset="0"/>
              </a:rPr>
              <a:t>functionality allows limiting access to some service</a:t>
            </a:r>
            <a:r>
              <a:rPr lang="en-US" dirty="0">
                <a:solidFill>
                  <a:srgbClr val="000000"/>
                </a:solidFill>
                <a:latin typeface="Raleway" pitchFamily="2" charset="0"/>
              </a:rPr>
              <a:t>. 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636022" y="3860800"/>
            <a:ext cx="1456266" cy="6180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51133" y="3860800"/>
            <a:ext cx="1456266" cy="6180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/>
              <p14:cNvContentPartPr/>
              <p14:nvPr/>
            </p14:nvContentPartPr>
            <p14:xfrm>
              <a:off x="3123360" y="470880"/>
              <a:ext cx="8366040" cy="56966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4720" y="467280"/>
                <a:ext cx="8382240" cy="57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4198665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panose="020F0502020204030203" pitchFamily="34" charset="0"/>
              </a:rPr>
              <a:t>Security with OKTA</a:t>
            </a:r>
            <a:endParaRPr lang="en-US" b="1" dirty="0">
              <a:latin typeface="Lato" panose="020F05020202040302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15609" y="1690688"/>
            <a:ext cx="10538191" cy="4709083"/>
            <a:chOff x="544360" y="1574798"/>
            <a:chExt cx="11069098" cy="4954618"/>
          </a:xfrm>
        </p:grpSpPr>
        <p:sp>
          <p:nvSpPr>
            <p:cNvPr id="10" name="Rectangle 9"/>
            <p:cNvSpPr/>
            <p:nvPr/>
          </p:nvSpPr>
          <p:spPr>
            <a:xfrm>
              <a:off x="5536162" y="1928822"/>
              <a:ext cx="4541752" cy="408250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51863" y="2191319"/>
              <a:ext cx="1770020" cy="51808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Lato" panose="020F0502020204030203" pitchFamily="34" charset="0"/>
                </a:rPr>
                <a:t>Hotel Service</a:t>
              </a:r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87734" y="3711034"/>
              <a:ext cx="1734149" cy="51808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Lato" panose="020F0502020204030203" pitchFamily="34" charset="0"/>
                </a:rPr>
                <a:t>User Service</a:t>
              </a:r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87734" y="5230749"/>
              <a:ext cx="1734149" cy="51808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Lato" panose="020F0502020204030203" pitchFamily="34" charset="0"/>
                </a:rPr>
                <a:t>Rating Service</a:t>
              </a:r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10899755" y="2053163"/>
              <a:ext cx="656030" cy="815120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10957428" y="3517615"/>
              <a:ext cx="656030" cy="815120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10956002" y="4982068"/>
              <a:ext cx="656030" cy="815120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  <p:cxnSp>
          <p:nvCxnSpPr>
            <p:cNvPr id="17" name="Straight Arrow Connector 16"/>
            <p:cNvCxnSpPr>
              <a:stCxn id="11" idx="3"/>
              <a:endCxn id="14" idx="2"/>
            </p:cNvCxnSpPr>
            <p:nvPr/>
          </p:nvCxnSpPr>
          <p:spPr>
            <a:xfrm>
              <a:off x="9421883" y="2450362"/>
              <a:ext cx="1477872" cy="103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9421883" y="3949352"/>
              <a:ext cx="1535544" cy="1036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766857" y="4512338"/>
              <a:ext cx="1499498" cy="5180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Config</a:t>
              </a:r>
              <a:r>
                <a:rPr lang="en-US" dirty="0" smtClean="0"/>
                <a:t> Service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64466" y="3517615"/>
              <a:ext cx="1499498" cy="51808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Lato" panose="020F0502020204030203" pitchFamily="34" charset="0"/>
                </a:rPr>
                <a:t>API Gateway</a:t>
              </a:r>
              <a:endParaRPr lang="en-US" dirty="0">
                <a:latin typeface="Lato" panose="020F0502020204030203" pitchFamily="34" charset="0"/>
              </a:endParaRPr>
            </a:p>
          </p:txBody>
        </p:sp>
        <p:cxnSp>
          <p:nvCxnSpPr>
            <p:cNvPr id="22" name="Straight Arrow Connector 21"/>
            <p:cNvCxnSpPr>
              <a:stCxn id="21" idx="3"/>
            </p:cNvCxnSpPr>
            <p:nvPr/>
          </p:nvCxnSpPr>
          <p:spPr>
            <a:xfrm>
              <a:off x="5063964" y="3776658"/>
              <a:ext cx="472198" cy="103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3920067" y="4809374"/>
              <a:ext cx="1017738" cy="44209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Lato" panose="020F0502020204030203" pitchFamily="34" charset="0"/>
                </a:rPr>
                <a:t>Github</a:t>
              </a:r>
              <a:endParaRPr lang="en-US" dirty="0">
                <a:latin typeface="Lato" panose="020F0502020204030203" pitchFamily="34" charset="0"/>
              </a:endParaRPr>
            </a:p>
          </p:txBody>
        </p:sp>
        <p:cxnSp>
          <p:nvCxnSpPr>
            <p:cNvPr id="24" name="Straight Arrow Connector 23"/>
            <p:cNvCxnSpPr>
              <a:stCxn id="23" idx="3"/>
              <a:endCxn id="20" idx="1"/>
            </p:cNvCxnSpPr>
            <p:nvPr/>
          </p:nvCxnSpPr>
          <p:spPr>
            <a:xfrm flipV="1">
              <a:off x="4937805" y="4771381"/>
              <a:ext cx="829052" cy="259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787948" y="1574798"/>
              <a:ext cx="1052533" cy="95673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OKTA </a:t>
              </a:r>
              <a:r>
                <a:rPr lang="en-US" dirty="0" err="1" smtClean="0"/>
                <a:t>Auth</a:t>
              </a:r>
              <a:endParaRPr lang="en-US" dirty="0"/>
            </a:p>
          </p:txBody>
        </p:sp>
        <p:cxnSp>
          <p:nvCxnSpPr>
            <p:cNvPr id="26" name="Straight Arrow Connector 25"/>
            <p:cNvCxnSpPr>
              <a:stCxn id="25" idx="4"/>
              <a:endCxn id="21" idx="0"/>
            </p:cNvCxnSpPr>
            <p:nvPr/>
          </p:nvCxnSpPr>
          <p:spPr>
            <a:xfrm>
              <a:off x="4314215" y="2531528"/>
              <a:ext cx="0" cy="986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54335" y="6160084"/>
              <a:ext cx="165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Service Registry</a:t>
              </a:r>
              <a:endParaRPr lang="en-US" dirty="0"/>
            </a:p>
          </p:txBody>
        </p:sp>
        <p:pic>
          <p:nvPicPr>
            <p:cNvPr id="28" name="Picture 27" descr="Work Place Pc Screen · Free vector graphic on Pixabay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360" y="3312712"/>
              <a:ext cx="1190977" cy="893233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05226" y="4148069"/>
              <a:ext cx="725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Client</a:t>
              </a:r>
              <a:endParaRPr lang="en-US" dirty="0"/>
            </a:p>
          </p:txBody>
        </p:sp>
        <p:cxnSp>
          <p:nvCxnSpPr>
            <p:cNvPr id="30" name="Straight Arrow Connector 29"/>
            <p:cNvCxnSpPr>
              <a:stCxn id="28" idx="3"/>
              <a:endCxn id="21" idx="1"/>
            </p:cNvCxnSpPr>
            <p:nvPr/>
          </p:nvCxnSpPr>
          <p:spPr>
            <a:xfrm>
              <a:off x="1735337" y="3759329"/>
              <a:ext cx="1829129" cy="17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962924" y="2851513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DB1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044071" y="432207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DB2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044071" y="582666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DB3</a:t>
              </a:r>
              <a:endParaRPr lang="en-US" dirty="0"/>
            </a:p>
          </p:txBody>
        </p:sp>
        <p:cxnSp>
          <p:nvCxnSpPr>
            <p:cNvPr id="37" name="Straight Arrow Connector 36"/>
            <p:cNvCxnSpPr>
              <a:stCxn id="12" idx="0"/>
              <a:endCxn id="11" idx="2"/>
            </p:cNvCxnSpPr>
            <p:nvPr/>
          </p:nvCxnSpPr>
          <p:spPr>
            <a:xfrm flipH="1" flipV="1">
              <a:off x="8536873" y="2709404"/>
              <a:ext cx="17936" cy="1001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2" idx="2"/>
              <a:endCxn id="13" idx="0"/>
            </p:cNvCxnSpPr>
            <p:nvPr/>
          </p:nvCxnSpPr>
          <p:spPr>
            <a:xfrm>
              <a:off x="8554809" y="4229119"/>
              <a:ext cx="0" cy="1001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12" idx="1"/>
            </p:cNvCxnSpPr>
            <p:nvPr/>
          </p:nvCxnSpPr>
          <p:spPr>
            <a:xfrm>
              <a:off x="5536162" y="3787022"/>
              <a:ext cx="2151572" cy="18305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9476406" y="5474957"/>
              <a:ext cx="1481021" cy="148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4624920" y="315720"/>
              <a:ext cx="7401240" cy="48477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6280" y="307080"/>
                <a:ext cx="7417800" cy="48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821800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 txBox="1">
            <a:spLocks/>
          </p:cNvSpPr>
          <p:nvPr/>
        </p:nvSpPr>
        <p:spPr>
          <a:xfrm>
            <a:off x="745067" y="4630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Lato" panose="020F0502020204030203" pitchFamily="34" charset="0"/>
              </a:rPr>
              <a:t>Security with OKTA</a:t>
            </a:r>
            <a:endParaRPr lang="en-US" b="1" dirty="0">
              <a:latin typeface="Lato" panose="020F050202020403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33800" y="378720"/>
              <a:ext cx="11733480" cy="4985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440" y="370440"/>
                <a:ext cx="11751840" cy="50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824516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99467" y="3166533"/>
            <a:ext cx="2887134" cy="118004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983133" y="1690688"/>
            <a:ext cx="2497667" cy="11853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Rating Service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83133" y="4592109"/>
            <a:ext cx="2497667" cy="118533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Hotel Service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086601" y="1933577"/>
            <a:ext cx="1896532" cy="1473199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086601" y="2105819"/>
            <a:ext cx="1896532" cy="1475581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0"/>
          </p:cNvCxnSpPr>
          <p:nvPr/>
        </p:nvCxnSpPr>
        <p:spPr>
          <a:xfrm>
            <a:off x="7086601" y="3756554"/>
            <a:ext cx="3145366" cy="835555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086601" y="3931179"/>
            <a:ext cx="2641599" cy="660930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>
            <a:off x="2048933" y="3756554"/>
            <a:ext cx="215053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9405" y="3406776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/>
              <p14:cNvContentPartPr/>
              <p14:nvPr/>
            </p14:nvContentPartPr>
            <p14:xfrm>
              <a:off x="3586936" y="2252937"/>
              <a:ext cx="5608440" cy="10429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9736" y="2242137"/>
                <a:ext cx="5626440" cy="10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/>
              <p14:cNvContentPartPr/>
              <p14:nvPr/>
            </p14:nvContentPartPr>
            <p14:xfrm>
              <a:off x="1195456" y="3284337"/>
              <a:ext cx="1858680" cy="1792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9336" y="3274257"/>
                <a:ext cx="18720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7911976" y="377697"/>
              <a:ext cx="1271520" cy="5727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03696" y="366537"/>
                <a:ext cx="128880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/>
              <p14:cNvContentPartPr/>
              <p14:nvPr/>
            </p14:nvContentPartPr>
            <p14:xfrm>
              <a:off x="2424136" y="470217"/>
              <a:ext cx="1813680" cy="23835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10816" y="461217"/>
                <a:ext cx="183924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8" name="Ink 67"/>
              <p14:cNvContentPartPr/>
              <p14:nvPr/>
            </p14:nvContentPartPr>
            <p14:xfrm>
              <a:off x="3247816" y="326217"/>
              <a:ext cx="4692240" cy="16711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42056" y="313977"/>
                <a:ext cx="4704480" cy="16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5" name="Ink 94"/>
              <p14:cNvContentPartPr/>
              <p14:nvPr/>
            </p14:nvContentPartPr>
            <p14:xfrm>
              <a:off x="2986096" y="3021177"/>
              <a:ext cx="1080360" cy="16585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81056" y="3012537"/>
                <a:ext cx="1096920" cy="16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1" name="Ink 110"/>
              <p14:cNvContentPartPr/>
              <p14:nvPr/>
            </p14:nvContentPartPr>
            <p14:xfrm>
              <a:off x="3159616" y="2207937"/>
              <a:ext cx="824760" cy="7963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49536" y="2195697"/>
                <a:ext cx="84672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6" name="Ink 115"/>
              <p14:cNvContentPartPr/>
              <p14:nvPr/>
            </p14:nvContentPartPr>
            <p14:xfrm>
              <a:off x="5865736" y="4427337"/>
              <a:ext cx="427680" cy="32724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59256" y="4416897"/>
                <a:ext cx="44028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9" name="Ink 118"/>
              <p14:cNvContentPartPr/>
              <p14:nvPr/>
            </p14:nvContentPartPr>
            <p14:xfrm>
              <a:off x="7478896" y="219297"/>
              <a:ext cx="653760" cy="10785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75296" y="213537"/>
                <a:ext cx="667800" cy="10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2" name="Ink 121"/>
              <p14:cNvContentPartPr/>
              <p14:nvPr/>
            </p14:nvContentPartPr>
            <p14:xfrm>
              <a:off x="10078816" y="5917017"/>
              <a:ext cx="379800" cy="31032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74856" y="5906217"/>
                <a:ext cx="3945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5548576" y="2741097"/>
              <a:ext cx="1369800" cy="10443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38856" y="2734617"/>
                <a:ext cx="1392120" cy="10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6" name="Ink 125"/>
              <p14:cNvContentPartPr/>
              <p14:nvPr/>
            </p14:nvContentPartPr>
            <p14:xfrm>
              <a:off x="9255136" y="1193457"/>
              <a:ext cx="629640" cy="14043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247216" y="1185897"/>
                <a:ext cx="645120" cy="14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3" name="Ink 132"/>
              <p14:cNvContentPartPr/>
              <p14:nvPr/>
            </p14:nvContentPartPr>
            <p14:xfrm>
              <a:off x="2613856" y="2769177"/>
              <a:ext cx="1513800" cy="23637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96576" y="2758017"/>
                <a:ext cx="1544400" cy="23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9" name="Ink 138"/>
              <p14:cNvContentPartPr/>
              <p14:nvPr/>
            </p14:nvContentPartPr>
            <p14:xfrm>
              <a:off x="8878936" y="2165817"/>
              <a:ext cx="1361520" cy="92700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74616" y="2155737"/>
                <a:ext cx="1378800" cy="9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0" name="Ink 139"/>
              <p14:cNvContentPartPr/>
              <p14:nvPr/>
            </p14:nvContentPartPr>
            <p14:xfrm>
              <a:off x="10286176" y="4349577"/>
              <a:ext cx="177840" cy="2271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82936" y="4345617"/>
                <a:ext cx="1850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4" name="Ink 143"/>
              <p14:cNvContentPartPr/>
              <p14:nvPr/>
            </p14:nvContentPartPr>
            <p14:xfrm>
              <a:off x="3000136" y="3232497"/>
              <a:ext cx="650160" cy="66132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92576" y="3226017"/>
                <a:ext cx="66924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6" name="Ink 145"/>
              <p14:cNvContentPartPr/>
              <p14:nvPr/>
            </p14:nvContentPartPr>
            <p14:xfrm>
              <a:off x="2322256" y="3967977"/>
              <a:ext cx="261720" cy="27576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315056" y="3958257"/>
                <a:ext cx="280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47" name="Ink 146"/>
              <p14:cNvContentPartPr/>
              <p14:nvPr/>
            </p14:nvContentPartPr>
            <p14:xfrm>
              <a:off x="-146984" y="4067337"/>
              <a:ext cx="2656800" cy="5194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154544" y="4062297"/>
                <a:ext cx="267912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2" name="Ink 151"/>
              <p14:cNvContentPartPr/>
              <p14:nvPr/>
            </p14:nvContentPartPr>
            <p14:xfrm>
              <a:off x="3311536" y="1362657"/>
              <a:ext cx="576000" cy="15051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302896" y="1352577"/>
                <a:ext cx="595440" cy="15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5" name="Ink 154"/>
              <p14:cNvContentPartPr/>
              <p14:nvPr/>
            </p14:nvContentPartPr>
            <p14:xfrm>
              <a:off x="3277336" y="2404857"/>
              <a:ext cx="137520" cy="17820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66176" y="2393337"/>
                <a:ext cx="1605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6" name="Ink 155"/>
              <p14:cNvContentPartPr/>
              <p14:nvPr/>
            </p14:nvContentPartPr>
            <p14:xfrm>
              <a:off x="2811496" y="2317737"/>
              <a:ext cx="1193760" cy="8712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02496" y="2307297"/>
                <a:ext cx="121428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7" name="Ink 156"/>
              <p14:cNvContentPartPr/>
              <p14:nvPr/>
            </p14:nvContentPartPr>
            <p14:xfrm>
              <a:off x="2967376" y="3172737"/>
              <a:ext cx="1272240" cy="13147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960536" y="3165897"/>
                <a:ext cx="1286640" cy="13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0" name="Ink 159"/>
              <p14:cNvContentPartPr/>
              <p14:nvPr/>
            </p14:nvContentPartPr>
            <p14:xfrm>
              <a:off x="489856" y="4487457"/>
              <a:ext cx="2240280" cy="7333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5536" y="4480617"/>
                <a:ext cx="2247840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63" name="Ink 162"/>
              <p14:cNvContentPartPr/>
              <p14:nvPr/>
            </p14:nvContentPartPr>
            <p14:xfrm>
              <a:off x="252256" y="5320137"/>
              <a:ext cx="852840" cy="40212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6856" y="5309697"/>
                <a:ext cx="86292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4" name="Ink 163"/>
              <p14:cNvContentPartPr/>
              <p14:nvPr/>
            </p14:nvContentPartPr>
            <p14:xfrm>
              <a:off x="3807616" y="3981657"/>
              <a:ext cx="73800" cy="60084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97176" y="3972297"/>
                <a:ext cx="9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65" name="Ink 164"/>
              <p14:cNvContentPartPr/>
              <p14:nvPr/>
            </p14:nvContentPartPr>
            <p14:xfrm>
              <a:off x="222016" y="5061297"/>
              <a:ext cx="1119600" cy="91980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856" y="5050497"/>
                <a:ext cx="1145160" cy="9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0" name="Ink 29"/>
              <p14:cNvContentPartPr/>
              <p14:nvPr/>
            </p14:nvContentPartPr>
            <p14:xfrm>
              <a:off x="5556856" y="4116657"/>
              <a:ext cx="1628640" cy="164196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52896" y="4110177"/>
                <a:ext cx="1641600" cy="16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0" name="Ink 79"/>
              <p14:cNvContentPartPr/>
              <p14:nvPr/>
            </p14:nvContentPartPr>
            <p14:xfrm>
              <a:off x="6231856" y="3309897"/>
              <a:ext cx="277560" cy="23868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223936" y="3299097"/>
                <a:ext cx="2962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94" name="Ink 93"/>
              <p14:cNvContentPartPr/>
              <p14:nvPr/>
            </p14:nvContentPartPr>
            <p14:xfrm>
              <a:off x="10007896" y="871257"/>
              <a:ext cx="2006280" cy="73944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995656" y="857217"/>
                <a:ext cx="203004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2" name="Ink 101"/>
              <p14:cNvContentPartPr/>
              <p14:nvPr/>
            </p14:nvContentPartPr>
            <p14:xfrm>
              <a:off x="9695776" y="1918497"/>
              <a:ext cx="1515960" cy="103680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683896" y="1906617"/>
                <a:ext cx="1539720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03" name="Ink 102"/>
              <p14:cNvContentPartPr/>
              <p14:nvPr/>
            </p14:nvContentPartPr>
            <p14:xfrm>
              <a:off x="6975256" y="2360217"/>
              <a:ext cx="1918440" cy="107532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966976" y="2349057"/>
                <a:ext cx="1934640" cy="10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20" name="Ink 119"/>
              <p14:cNvContentPartPr/>
              <p14:nvPr/>
            </p14:nvContentPartPr>
            <p14:xfrm>
              <a:off x="10022656" y="2043057"/>
              <a:ext cx="209880" cy="26208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017616" y="2038017"/>
                <a:ext cx="2268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21" name="Ink 120"/>
              <p14:cNvContentPartPr/>
              <p14:nvPr/>
            </p14:nvContentPartPr>
            <p14:xfrm>
              <a:off x="10542136" y="2768457"/>
              <a:ext cx="1485720" cy="66060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530256" y="2756577"/>
                <a:ext cx="150840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9298696" y="2107857"/>
              <a:ext cx="13680" cy="1080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289336" y="2098497"/>
                <a:ext cx="334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10194376" y="2576937"/>
              <a:ext cx="360" cy="36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182496" y="2565057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10519456" y="2085897"/>
              <a:ext cx="582120" cy="55944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507576" y="2074017"/>
                <a:ext cx="60588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10534576" y="2773497"/>
              <a:ext cx="360" cy="360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522696" y="2761617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42" name="Ink 141"/>
              <p14:cNvContentPartPr/>
              <p14:nvPr/>
            </p14:nvContentPartPr>
            <p14:xfrm>
              <a:off x="188896" y="5199177"/>
              <a:ext cx="360" cy="36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77016" y="5187297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48" name="Ink 147"/>
              <p14:cNvContentPartPr/>
              <p14:nvPr/>
            </p14:nvContentPartPr>
            <p14:xfrm>
              <a:off x="4980856" y="5468817"/>
              <a:ext cx="358200" cy="402480"/>
            </p14:xfrm>
          </p:contentPart>
        </mc:Choice>
        <mc:Fallback>
          <p:pic>
            <p:nvPicPr>
              <p:cNvPr id="148" name="Ink 147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972576" y="5458737"/>
                <a:ext cx="3790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49" name="Ink 148"/>
              <p14:cNvContentPartPr/>
              <p14:nvPr/>
            </p14:nvContentPartPr>
            <p14:xfrm>
              <a:off x="6672856" y="5577177"/>
              <a:ext cx="2388240" cy="52920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660976" y="5565297"/>
                <a:ext cx="24120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50" name="Ink 149"/>
              <p14:cNvContentPartPr/>
              <p14:nvPr/>
            </p14:nvContentPartPr>
            <p14:xfrm>
              <a:off x="8660416" y="5433537"/>
              <a:ext cx="650160" cy="686160"/>
            </p14:xfrm>
          </p:contentPart>
        </mc:Choice>
        <mc:Fallback>
          <p:pic>
            <p:nvPicPr>
              <p:cNvPr id="150" name="Ink 149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648536" y="5421657"/>
                <a:ext cx="67392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51" name="Ink 150"/>
              <p14:cNvContentPartPr/>
              <p14:nvPr/>
            </p14:nvContentPartPr>
            <p14:xfrm>
              <a:off x="9890176" y="4789137"/>
              <a:ext cx="1128240" cy="947520"/>
            </p14:xfrm>
          </p:contentPart>
        </mc:Choice>
        <mc:Fallback>
          <p:pic>
            <p:nvPicPr>
              <p:cNvPr id="151" name="Ink 150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878296" y="4777257"/>
                <a:ext cx="1152000" cy="9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53" name="Ink 152"/>
              <p14:cNvContentPartPr/>
              <p14:nvPr/>
            </p14:nvContentPartPr>
            <p14:xfrm>
              <a:off x="10829056" y="4375497"/>
              <a:ext cx="408600" cy="619920"/>
            </p14:xfrm>
          </p:contentPart>
        </mc:Choice>
        <mc:Fallback>
          <p:pic>
            <p:nvPicPr>
              <p:cNvPr id="153" name="Ink 15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817176" y="4363617"/>
                <a:ext cx="43236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54" name="Ink 153"/>
              <p14:cNvContentPartPr/>
              <p14:nvPr/>
            </p14:nvContentPartPr>
            <p14:xfrm>
              <a:off x="10413616" y="5297457"/>
              <a:ext cx="360" cy="360"/>
            </p14:xfrm>
          </p:contentPart>
        </mc:Choice>
        <mc:Fallback>
          <p:pic>
            <p:nvPicPr>
              <p:cNvPr id="154" name="Ink 153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401736" y="5285577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8" name="Ink 157"/>
              <p14:cNvContentPartPr/>
              <p14:nvPr/>
            </p14:nvContentPartPr>
            <p14:xfrm>
              <a:off x="10685776" y="5645217"/>
              <a:ext cx="360" cy="360"/>
            </p14:xfrm>
          </p:contentPart>
        </mc:Choice>
        <mc:Fallback>
          <p:pic>
            <p:nvPicPr>
              <p:cNvPr id="158" name="Ink 157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673896" y="5633337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9" name="Ink 158"/>
              <p14:cNvContentPartPr/>
              <p14:nvPr/>
            </p14:nvContentPartPr>
            <p14:xfrm>
              <a:off x="10678216" y="5811177"/>
              <a:ext cx="360" cy="36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666336" y="5799297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2" name="Ink 161"/>
              <p14:cNvContentPartPr/>
              <p14:nvPr/>
            </p14:nvContentPartPr>
            <p14:xfrm>
              <a:off x="2883113" y="2280791"/>
              <a:ext cx="360" cy="360"/>
            </p14:xfrm>
          </p:contentPart>
        </mc:Choice>
        <mc:Fallback>
          <p:pic>
            <p:nvPicPr>
              <p:cNvPr id="162" name="Ink 16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71233" y="2268911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533798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panose="020F0502020204030203" pitchFamily="34" charset="0"/>
              </a:rPr>
              <a:t>Prerequisite for </a:t>
            </a:r>
            <a:r>
              <a:rPr lang="en-US" b="1" dirty="0" err="1" smtClean="0">
                <a:latin typeface="Lato" panose="020F0502020204030203" pitchFamily="34" charset="0"/>
              </a:rPr>
              <a:t>Microservices</a:t>
            </a:r>
            <a:r>
              <a:rPr lang="en-US" b="1" dirty="0">
                <a:latin typeface="Lato" panose="020F0502020204030203" pitchFamily="34" charset="0"/>
              </a:rPr>
              <a:t> </a:t>
            </a:r>
            <a:r>
              <a:rPr lang="en-US" b="1" dirty="0" smtClean="0">
                <a:latin typeface="Lato" panose="020F0502020204030203" pitchFamily="34" charset="0"/>
              </a:rPr>
              <a:t>Tutorial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4" y="1961077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>
                <a:latin typeface="Lato" panose="020F0502020204030203" pitchFamily="34" charset="0"/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sz="2200" dirty="0" smtClean="0">
                <a:latin typeface="Lato" panose="020F0502020204030203" pitchFamily="34" charset="0"/>
              </a:rPr>
              <a:t>Project using Monolithic Architecture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Lato" panose="020F0502020204030203" pitchFamily="34" charset="0"/>
              </a:rPr>
              <a:t>Smart Contact manager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Lato" panose="020F0502020204030203" pitchFamily="34" charset="0"/>
              </a:rPr>
              <a:t>Exam Portal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Lato" panose="020F0502020204030203" pitchFamily="34" charset="0"/>
              </a:rPr>
              <a:t>Blog Application</a:t>
            </a:r>
            <a:endParaRPr lang="en-US" sz="1800" dirty="0">
              <a:latin typeface="Lato" panose="020F0502020204030203" pitchFamily="34" charset="0"/>
            </a:endParaRPr>
          </a:p>
        </p:txBody>
      </p:sp>
      <p:pic>
        <p:nvPicPr>
          <p:cNvPr id="1026" name="Picture 2" descr="spring-framework-project-logo - Spring Framework Gu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42" y="259926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069530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panose="020F0502020204030203" pitchFamily="34" charset="0"/>
              </a:rPr>
              <a:t>Before </a:t>
            </a:r>
            <a:r>
              <a:rPr lang="en-US" b="1" dirty="0" err="1" smtClean="0">
                <a:latin typeface="Lato" panose="020F0502020204030203" pitchFamily="34" charset="0"/>
              </a:rPr>
              <a:t>Microservices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4" y="1817144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ato" panose="020F0502020204030203" pitchFamily="34" charset="0"/>
              </a:rPr>
              <a:t> </a:t>
            </a:r>
            <a:r>
              <a:rPr lang="en-US" sz="2200" dirty="0" smtClean="0">
                <a:latin typeface="Lato" panose="020F0502020204030203" pitchFamily="34" charset="0"/>
              </a:rPr>
              <a:t>Monolithic architecture: multiple components are combined in single large app.</a:t>
            </a:r>
          </a:p>
          <a:p>
            <a:r>
              <a:rPr lang="en-US" sz="2200" dirty="0" smtClean="0">
                <a:latin typeface="Lato" panose="020F0502020204030203" pitchFamily="34" charset="0"/>
              </a:rPr>
              <a:t>Single Code Base</a:t>
            </a:r>
          </a:p>
          <a:p>
            <a:r>
              <a:rPr lang="en-US" sz="2200" dirty="0" smtClean="0">
                <a:latin typeface="Lato" panose="020F0502020204030203" pitchFamily="34" charset="0"/>
              </a:rPr>
              <a:t>Deployed in single bundle</a:t>
            </a:r>
          </a:p>
          <a:p>
            <a:r>
              <a:rPr lang="en-US" sz="2200" dirty="0" smtClean="0">
                <a:latin typeface="Lato" panose="020F0502020204030203" pitchFamily="34" charset="0"/>
              </a:rPr>
              <a:t>Change in one service then whole app is redeployed</a:t>
            </a:r>
          </a:p>
          <a:p>
            <a:r>
              <a:rPr lang="en-US" sz="2200" dirty="0" smtClean="0">
                <a:latin typeface="Lato" panose="020F0502020204030203" pitchFamily="34" charset="0"/>
              </a:rPr>
              <a:t>Building problem: developers has to communicate</a:t>
            </a:r>
          </a:p>
          <a:p>
            <a:r>
              <a:rPr lang="en-US" sz="2200" dirty="0" smtClean="0">
                <a:latin typeface="Lato" panose="020F0502020204030203" pitchFamily="34" charset="0"/>
              </a:rPr>
              <a:t>Problem in scale</a:t>
            </a:r>
          </a:p>
          <a:p>
            <a:r>
              <a:rPr lang="en-US" sz="2200" dirty="0" smtClean="0">
                <a:latin typeface="Lato" panose="020F0502020204030203" pitchFamily="34" charset="0"/>
              </a:rPr>
              <a:t>Cumbersome over time</a:t>
            </a:r>
            <a:endParaRPr lang="en-US" sz="2200" dirty="0">
              <a:latin typeface="Lato" panose="020F050202020403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442200" y="2624666"/>
            <a:ext cx="4174067" cy="3039547"/>
            <a:chOff x="3697816" y="2751666"/>
            <a:chExt cx="4796367" cy="3560234"/>
          </a:xfrm>
        </p:grpSpPr>
        <p:sp>
          <p:nvSpPr>
            <p:cNvPr id="4" name="Rectangle 3"/>
            <p:cNvSpPr/>
            <p:nvPr/>
          </p:nvSpPr>
          <p:spPr>
            <a:xfrm>
              <a:off x="3697816" y="2751666"/>
              <a:ext cx="4796367" cy="3560234"/>
            </a:xfrm>
            <a:prstGeom prst="rect">
              <a:avLst/>
            </a:prstGeom>
            <a:solidFill>
              <a:srgbClr val="81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302124" y="2971799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34125" y="2971799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Users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302124" y="4108714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Order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34125" y="4108714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Payment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302124" y="5245629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Shipment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409266" y="5245629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Cart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148263" y="5799150"/>
            <a:ext cx="297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using Monolithic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170348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Lato" panose="020F0502020204030203" pitchFamily="34" charset="0"/>
              </a:rPr>
              <a:t>Microservices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>
                <a:latin typeface="Lato" panose="020F0502020204030203" pitchFamily="34" charset="0"/>
              </a:rPr>
              <a:t>Large apps are divide into small parts</a:t>
            </a:r>
          </a:p>
          <a:p>
            <a:r>
              <a:rPr lang="en-US" sz="2200" dirty="0" smtClean="0">
                <a:latin typeface="Lato" panose="020F0502020204030203" pitchFamily="34" charset="0"/>
              </a:rPr>
              <a:t>Different codebase</a:t>
            </a:r>
          </a:p>
          <a:p>
            <a:r>
              <a:rPr lang="en-US" sz="2200" dirty="0" smtClean="0">
                <a:latin typeface="Lato" panose="020F0502020204030203" pitchFamily="34" charset="0"/>
              </a:rPr>
              <a:t>Each module managed independently</a:t>
            </a:r>
          </a:p>
          <a:p>
            <a:r>
              <a:rPr lang="en-US" sz="2200" dirty="0" smtClean="0">
                <a:latin typeface="Lato" panose="020F0502020204030203" pitchFamily="34" charset="0"/>
              </a:rPr>
              <a:t>Different tech stack</a:t>
            </a:r>
          </a:p>
          <a:p>
            <a:r>
              <a:rPr lang="en-US" sz="2200" dirty="0" smtClean="0">
                <a:solidFill>
                  <a:srgbClr val="FF0000"/>
                </a:solidFill>
                <a:latin typeface="Lato" panose="020F0502020204030203" pitchFamily="34" charset="0"/>
              </a:rPr>
              <a:t>Handling </a:t>
            </a:r>
            <a:r>
              <a:rPr lang="en-US" sz="2200" dirty="0" err="1" smtClean="0">
                <a:solidFill>
                  <a:srgbClr val="FF0000"/>
                </a:solidFill>
                <a:latin typeface="Lato" panose="020F0502020204030203" pitchFamily="34" charset="0"/>
              </a:rPr>
              <a:t>microservices</a:t>
            </a:r>
            <a:r>
              <a:rPr lang="en-US" sz="2200" dirty="0" smtClean="0">
                <a:solidFill>
                  <a:srgbClr val="FF0000"/>
                </a:solidFill>
                <a:latin typeface="Lato" panose="020F0502020204030203" pitchFamily="34" charset="0"/>
              </a:rPr>
              <a:t> is complex</a:t>
            </a:r>
          </a:p>
          <a:p>
            <a:endParaRPr lang="en-US" sz="2200" dirty="0">
              <a:latin typeface="Lato" panose="020F0502020204030203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968103" y="2812604"/>
            <a:ext cx="1178907" cy="715613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736464" y="2812604"/>
            <a:ext cx="1178907" cy="715613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968103" y="4596045"/>
            <a:ext cx="1178907" cy="715613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736464" y="4596045"/>
            <a:ext cx="1178907" cy="715613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Payment</a:t>
            </a:r>
            <a:endParaRPr lang="en-US" dirty="0"/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9147010" y="3170411"/>
            <a:ext cx="5894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2"/>
            <a:endCxn id="6" idx="0"/>
          </p:cNvCxnSpPr>
          <p:nvPr/>
        </p:nvCxnSpPr>
        <p:spPr>
          <a:xfrm>
            <a:off x="8557557" y="3528217"/>
            <a:ext cx="0" cy="106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313370" y="3528217"/>
            <a:ext cx="0" cy="106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6" idx="3"/>
          </p:cNvCxnSpPr>
          <p:nvPr/>
        </p:nvCxnSpPr>
        <p:spPr>
          <a:xfrm flipH="1">
            <a:off x="9147010" y="4950617"/>
            <a:ext cx="589454" cy="3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92067" y="566623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70686" y="3882789"/>
            <a:ext cx="314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Communicate using Rest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861901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578495" y="1259956"/>
            <a:ext cx="4541752" cy="40825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94196" y="1522453"/>
            <a:ext cx="1770020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Hotel Service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30067" y="3042168"/>
            <a:ext cx="17341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User Service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30067" y="4561883"/>
            <a:ext cx="17341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Rating Service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5" name="Flowchart: Magnetic Disk 14"/>
          <p:cNvSpPr/>
          <p:nvPr/>
        </p:nvSpPr>
        <p:spPr>
          <a:xfrm>
            <a:off x="10942088" y="1384297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10999761" y="2848749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10998335" y="4313202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cxnSp>
        <p:nvCxnSpPr>
          <p:cNvPr id="25" name="Straight Arrow Connector 24"/>
          <p:cNvCxnSpPr>
            <a:stCxn id="12" idx="3"/>
            <a:endCxn id="15" idx="2"/>
          </p:cNvCxnSpPr>
          <p:nvPr/>
        </p:nvCxnSpPr>
        <p:spPr>
          <a:xfrm>
            <a:off x="9464216" y="1781496"/>
            <a:ext cx="1477872" cy="103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64216" y="3280486"/>
            <a:ext cx="1535544" cy="103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809190" y="3843472"/>
            <a:ext cx="1499498" cy="5180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Service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606799" y="2848749"/>
            <a:ext cx="1499498" cy="51808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API Gateway</a:t>
            </a:r>
            <a:endParaRPr lang="en-US" dirty="0">
              <a:latin typeface="Lato" panose="020F0502020204030203" pitchFamily="34" charset="0"/>
            </a:endParaRPr>
          </a:p>
        </p:txBody>
      </p:sp>
      <p:cxnSp>
        <p:nvCxnSpPr>
          <p:cNvPr id="31" name="Straight Arrow Connector 30"/>
          <p:cNvCxnSpPr>
            <a:stCxn id="29" idx="3"/>
          </p:cNvCxnSpPr>
          <p:nvPr/>
        </p:nvCxnSpPr>
        <p:spPr>
          <a:xfrm>
            <a:off x="5106297" y="3107792"/>
            <a:ext cx="472198" cy="1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962400" y="4140508"/>
            <a:ext cx="1017738" cy="4420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Lato" panose="020F0502020204030203" pitchFamily="34" charset="0"/>
              </a:rPr>
              <a:t>Github</a:t>
            </a:r>
            <a:endParaRPr lang="en-US" dirty="0">
              <a:latin typeface="Lato" panose="020F0502020204030203" pitchFamily="34" charset="0"/>
            </a:endParaRPr>
          </a:p>
        </p:txBody>
      </p:sp>
      <p:cxnSp>
        <p:nvCxnSpPr>
          <p:cNvPr id="35" name="Straight Arrow Connector 34"/>
          <p:cNvCxnSpPr>
            <a:stCxn id="33" idx="3"/>
            <a:endCxn id="28" idx="1"/>
          </p:cNvCxnSpPr>
          <p:nvPr/>
        </p:nvCxnSpPr>
        <p:spPr>
          <a:xfrm flipV="1">
            <a:off x="4980138" y="4102515"/>
            <a:ext cx="829052" cy="259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830281" y="905932"/>
            <a:ext cx="1052533" cy="95673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OKTA </a:t>
            </a:r>
            <a:r>
              <a:rPr lang="en-US" dirty="0" err="1" smtClean="0"/>
              <a:t>Auth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6" idx="4"/>
            <a:endCxn id="29" idx="0"/>
          </p:cNvCxnSpPr>
          <p:nvPr/>
        </p:nvCxnSpPr>
        <p:spPr>
          <a:xfrm>
            <a:off x="4356548" y="1862662"/>
            <a:ext cx="0" cy="98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96668" y="5491218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Registry</a:t>
            </a:r>
            <a:endParaRPr lang="en-US" dirty="0"/>
          </a:p>
        </p:txBody>
      </p:sp>
      <p:pic>
        <p:nvPicPr>
          <p:cNvPr id="43" name="Picture 42" descr="Work Place Pc Screen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3" y="2643846"/>
            <a:ext cx="1190977" cy="89323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47559" y="347920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3" idx="3"/>
            <a:endCxn id="29" idx="1"/>
          </p:cNvCxnSpPr>
          <p:nvPr/>
        </p:nvCxnSpPr>
        <p:spPr>
          <a:xfrm>
            <a:off x="1777670" y="3090463"/>
            <a:ext cx="1829129" cy="1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1005257" y="218264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DB1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086404" y="365320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DB2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1086404" y="515779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DB3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18" idx="0"/>
            <a:endCxn id="12" idx="2"/>
          </p:cNvCxnSpPr>
          <p:nvPr/>
        </p:nvCxnSpPr>
        <p:spPr>
          <a:xfrm flipH="1" flipV="1">
            <a:off x="8579206" y="2040538"/>
            <a:ext cx="17936" cy="100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8" idx="2"/>
            <a:endCxn id="19" idx="0"/>
          </p:cNvCxnSpPr>
          <p:nvPr/>
        </p:nvCxnSpPr>
        <p:spPr>
          <a:xfrm>
            <a:off x="8597142" y="3560253"/>
            <a:ext cx="0" cy="100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18" idx="1"/>
          </p:cNvCxnSpPr>
          <p:nvPr/>
        </p:nvCxnSpPr>
        <p:spPr>
          <a:xfrm>
            <a:off x="5578495" y="3118156"/>
            <a:ext cx="2151572" cy="1830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518739" y="4806091"/>
            <a:ext cx="1481021" cy="148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38027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  <p:bldP spid="15" grpId="0" animBg="1"/>
      <p:bldP spid="20" grpId="0" animBg="1"/>
      <p:bldP spid="21" grpId="0" animBg="1"/>
      <p:bldP spid="28" grpId="0" animBg="1"/>
      <p:bldP spid="29" grpId="0" animBg="1"/>
      <p:bldP spid="33" grpId="0" animBg="1"/>
      <p:bldP spid="36" grpId="0" animBg="1"/>
      <p:bldP spid="42" grpId="0"/>
      <p:bldP spid="47" grpId="0"/>
      <p:bldP spid="51" grpId="0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panose="020F0502020204030203" pitchFamily="34" charset="0"/>
              </a:rPr>
              <a:t>Service Registry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161867" y="2438401"/>
            <a:ext cx="3191933" cy="3200400"/>
          </a:xfrm>
          <a:prstGeom prst="ellipse">
            <a:avLst/>
          </a:prstGeom>
          <a:solidFill>
            <a:srgbClr val="81FFDF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Service Registry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46400" y="2049953"/>
            <a:ext cx="1770020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User Service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46400" y="3591273"/>
            <a:ext cx="17341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Rating Service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46400" y="5067532"/>
            <a:ext cx="18865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Hotel Service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996" y="1637505"/>
            <a:ext cx="269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</a:t>
            </a:r>
            <a:r>
              <a:rPr lang="en-US" b="1" dirty="0" smtClean="0"/>
              <a:t>192.168.56.01</a:t>
            </a:r>
            <a:r>
              <a:rPr lang="en-US" dirty="0" smtClean="0"/>
              <a:t>:8080/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01545" y="3194444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</a:t>
            </a:r>
            <a:r>
              <a:rPr lang="en-US" b="1" dirty="0" smtClean="0"/>
              <a:t>192.168.56.02</a:t>
            </a:r>
            <a:r>
              <a:rPr lang="en-US" dirty="0" smtClean="0"/>
              <a:t>:8080/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79300" y="4698200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</a:t>
            </a:r>
            <a:r>
              <a:rPr lang="en-US" b="1" dirty="0" smtClean="0"/>
              <a:t>192.168.56.03</a:t>
            </a:r>
            <a:r>
              <a:rPr lang="en-US" dirty="0" smtClean="0"/>
              <a:t>:8080/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3"/>
          </p:cNvCxnSpPr>
          <p:nvPr/>
        </p:nvCxnSpPr>
        <p:spPr>
          <a:xfrm>
            <a:off x="4716420" y="2308996"/>
            <a:ext cx="3328918" cy="158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1" idx="2"/>
          </p:cNvCxnSpPr>
          <p:nvPr/>
        </p:nvCxnSpPr>
        <p:spPr>
          <a:xfrm>
            <a:off x="4832949" y="3860043"/>
            <a:ext cx="3328918" cy="17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</p:cNvCxnSpPr>
          <p:nvPr/>
        </p:nvCxnSpPr>
        <p:spPr>
          <a:xfrm flipV="1">
            <a:off x="4832949" y="4124837"/>
            <a:ext cx="3131005" cy="120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84575" y="3601001"/>
            <a:ext cx="117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Registered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161867" y="5645754"/>
            <a:ext cx="351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all the information of services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593667" y="6086021"/>
            <a:ext cx="21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b="1" dirty="0" smtClean="0"/>
              <a:t>service-name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30733" y="1998134"/>
            <a:ext cx="147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Eureka Server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457864" y="2099825"/>
            <a:ext cx="14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Eureka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11232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12" grpId="0"/>
      <p:bldP spid="32" grpId="0"/>
      <p:bldP spid="33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panose="020F0502020204030203" pitchFamily="34" charset="0"/>
              </a:rPr>
              <a:t>Lets start building </a:t>
            </a:r>
            <a:r>
              <a:rPr lang="en-US" b="1" dirty="0" err="1" smtClean="0">
                <a:latin typeface="Lato" panose="020F0502020204030203" pitchFamily="34" charset="0"/>
              </a:rPr>
              <a:t>microservices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99467" y="3166533"/>
            <a:ext cx="2887134" cy="118004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Service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983133" y="1690688"/>
            <a:ext cx="2497667" cy="11853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Rating Service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983133" y="4592109"/>
            <a:ext cx="2497667" cy="118533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Hotel Service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086601" y="1933577"/>
            <a:ext cx="1896532" cy="1473199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086601" y="2105819"/>
            <a:ext cx="1896532" cy="1475581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" idx="3"/>
            <a:endCxn id="26" idx="0"/>
          </p:cNvCxnSpPr>
          <p:nvPr/>
        </p:nvCxnSpPr>
        <p:spPr>
          <a:xfrm>
            <a:off x="7086601" y="3756554"/>
            <a:ext cx="3145366" cy="835555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086601" y="3931179"/>
            <a:ext cx="2641599" cy="660930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" idx="1"/>
          </p:cNvCxnSpPr>
          <p:nvPr/>
        </p:nvCxnSpPr>
        <p:spPr>
          <a:xfrm>
            <a:off x="2048933" y="3756554"/>
            <a:ext cx="215053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89405" y="3406776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3852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2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493224" y="1270450"/>
            <a:ext cx="3511943" cy="102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UserService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93221" y="2499091"/>
            <a:ext cx="3511943" cy="102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HotelService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93222" y="3727732"/>
            <a:ext cx="3511943" cy="102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RatingService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61168" y="1270450"/>
            <a:ext cx="5478308" cy="43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014913" y="2575966"/>
            <a:ext cx="5478308" cy="43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68658" y="3881482"/>
            <a:ext cx="5478308" cy="43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75051" y="4403417"/>
            <a:ext cx="2816028" cy="2240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ServiceRegistry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72595" y="2095837"/>
            <a:ext cx="3220626" cy="27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6"/>
          </p:cNvCxnSpPr>
          <p:nvPr/>
        </p:nvCxnSpPr>
        <p:spPr>
          <a:xfrm flipH="1">
            <a:off x="4491079" y="2985961"/>
            <a:ext cx="3002142" cy="253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600322" y="4197068"/>
            <a:ext cx="2994044" cy="153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95086" y="5067065"/>
            <a:ext cx="117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Registered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72595" y="927991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 user with </a:t>
            </a:r>
            <a:r>
              <a:rPr lang="en-US" dirty="0" err="1" smtClean="0">
                <a:solidFill>
                  <a:srgbClr val="FF0000"/>
                </a:solidFill>
              </a:rPr>
              <a:t>userid</a:t>
            </a:r>
            <a:r>
              <a:rPr lang="en-US" dirty="0" smtClean="0"/>
              <a:t>: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070294" y="1062079"/>
            <a:ext cx="3269182" cy="37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544882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panose="020F0502020204030203" pitchFamily="34" charset="0"/>
              </a:rPr>
              <a:t>Feign Client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4" y="181714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Feign </a:t>
            </a:r>
            <a:r>
              <a:rPr lang="en-US" dirty="0"/>
              <a:t>is a </a:t>
            </a:r>
            <a:r>
              <a:rPr lang="en-US" b="1" dirty="0"/>
              <a:t>declarative </a:t>
            </a:r>
            <a:r>
              <a:rPr lang="en-US" b="1" dirty="0" smtClean="0"/>
              <a:t>HTTP web client </a:t>
            </a:r>
            <a:r>
              <a:rPr lang="en-US" dirty="0" smtClean="0"/>
              <a:t>developed </a:t>
            </a:r>
            <a:r>
              <a:rPr lang="en-US" dirty="0"/>
              <a:t>by </a:t>
            </a:r>
            <a:r>
              <a:rPr lang="en-US" b="1" dirty="0"/>
              <a:t>Netflix</a:t>
            </a:r>
            <a:r>
              <a:rPr lang="en-US" dirty="0" smtClean="0"/>
              <a:t>.</a:t>
            </a:r>
          </a:p>
          <a:p>
            <a:r>
              <a:rPr lang="en-US" sz="2400" dirty="0">
                <a:solidFill>
                  <a:srgbClr val="333333"/>
                </a:solidFill>
                <a:latin typeface="inter-regular"/>
              </a:rPr>
              <a:t>If you want to use Feign, </a:t>
            </a:r>
            <a:r>
              <a:rPr lang="en-US" sz="2400" b="1" dirty="0">
                <a:solidFill>
                  <a:srgbClr val="333333"/>
                </a:solidFill>
                <a:latin typeface="inter-regular"/>
              </a:rPr>
              <a:t>create an interface</a:t>
            </a:r>
            <a:r>
              <a:rPr lang="en-US" sz="2400" dirty="0">
                <a:solidFill>
                  <a:srgbClr val="333333"/>
                </a:solidFill>
                <a:latin typeface="inter-regular"/>
              </a:rPr>
              <a:t>, and </a:t>
            </a:r>
            <a:r>
              <a:rPr lang="en-US" sz="2400" b="1" dirty="0">
                <a:solidFill>
                  <a:srgbClr val="333333"/>
                </a:solidFill>
                <a:latin typeface="inter-regular"/>
              </a:rPr>
              <a:t>annotate it</a:t>
            </a:r>
            <a:r>
              <a:rPr lang="en-US" sz="2400" dirty="0">
                <a:solidFill>
                  <a:srgbClr val="333333"/>
                </a:solidFill>
                <a:latin typeface="inter-regular"/>
              </a:rPr>
              <a:t>.</a:t>
            </a:r>
            <a:endParaRPr lang="en-US" sz="2400" dirty="0"/>
          </a:p>
          <a:p>
            <a:endParaRPr lang="en-US" sz="2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33501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314</Words>
  <Application>Microsoft Office PowerPoint</Application>
  <PresentationFormat>Widescreen</PresentationFormat>
  <Paragraphs>122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inter-regular</vt:lpstr>
      <vt:lpstr>Lato</vt:lpstr>
      <vt:lpstr>Lato Black</vt:lpstr>
      <vt:lpstr>Raleway</vt:lpstr>
      <vt:lpstr>Office Theme</vt:lpstr>
      <vt:lpstr>Microservices Tutorial</vt:lpstr>
      <vt:lpstr>Prerequisite for Microservices Tutorial</vt:lpstr>
      <vt:lpstr>Before Microservices</vt:lpstr>
      <vt:lpstr>Microservices</vt:lpstr>
      <vt:lpstr>PowerPoint Presentation</vt:lpstr>
      <vt:lpstr>Service Registry</vt:lpstr>
      <vt:lpstr>Lets start building microservices</vt:lpstr>
      <vt:lpstr>PowerPoint Presentation</vt:lpstr>
      <vt:lpstr>Feign Client</vt:lpstr>
      <vt:lpstr>PowerPoint Presentation</vt:lpstr>
      <vt:lpstr>PowerPoint Presentation</vt:lpstr>
      <vt:lpstr>Config Server</vt:lpstr>
      <vt:lpstr>Fault Tolerance </vt:lpstr>
      <vt:lpstr>Fault Tolerance </vt:lpstr>
      <vt:lpstr>Rate Limiter</vt:lpstr>
      <vt:lpstr>Security with OKTA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DurgeshPC</dc:creator>
  <cp:lastModifiedBy>DurgeshPC</cp:lastModifiedBy>
  <cp:revision>76</cp:revision>
  <dcterms:created xsi:type="dcterms:W3CDTF">2022-11-14T14:02:41Z</dcterms:created>
  <dcterms:modified xsi:type="dcterms:W3CDTF">2023-01-17T19:16:47Z</dcterms:modified>
</cp:coreProperties>
</file>